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5FE1F6-6B64-4198-BC32-6D6EFC0BA640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A1E75-1121-4589-A8E9-6E9FDD107AE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327113" y="463253"/>
            <a:ext cx="6421774" cy="1314276"/>
            <a:chOff x="2327113" y="463253"/>
            <a:chExt cx="6421774" cy="1314276"/>
          </a:xfrm>
        </p:grpSpPr>
        <p:sp>
          <p:nvSpPr>
            <p:cNvPr id="2" name="Freeform 1"/>
            <p:cNvSpPr/>
            <p:nvPr/>
          </p:nvSpPr>
          <p:spPr>
            <a:xfrm>
              <a:off x="2327113" y="463253"/>
              <a:ext cx="583021" cy="1065440"/>
            </a:xfrm>
            <a:custGeom>
              <a:avLst/>
              <a:gdLst/>
              <a:ahLst/>
              <a:cxnLst/>
              <a:rect l="0" t="0" r="0" b="0"/>
              <a:pathLst>
                <a:path w="583021" h="1065440">
                  <a:moveTo>
                    <a:pt x="452410" y="0"/>
                  </a:moveTo>
                  <a:lnTo>
                    <a:pt x="398535" y="44322"/>
                  </a:lnTo>
                  <a:lnTo>
                    <a:pt x="337449" y="107610"/>
                  </a:lnTo>
                  <a:lnTo>
                    <a:pt x="287513" y="170056"/>
                  </a:lnTo>
                  <a:lnTo>
                    <a:pt x="244042" y="229643"/>
                  </a:lnTo>
                  <a:lnTo>
                    <a:pt x="199799" y="292414"/>
                  </a:lnTo>
                  <a:lnTo>
                    <a:pt x="168848" y="347663"/>
                  </a:lnTo>
                  <a:lnTo>
                    <a:pt x="140204" y="403637"/>
                  </a:lnTo>
                  <a:lnTo>
                    <a:pt x="110846" y="459754"/>
                  </a:lnTo>
                  <a:lnTo>
                    <a:pt x="78704" y="519018"/>
                  </a:lnTo>
                  <a:lnTo>
                    <a:pt x="54808" y="581114"/>
                  </a:lnTo>
                  <a:lnTo>
                    <a:pt x="40064" y="629847"/>
                  </a:lnTo>
                  <a:lnTo>
                    <a:pt x="23432" y="691480"/>
                  </a:lnTo>
                  <a:lnTo>
                    <a:pt x="7761" y="740407"/>
                  </a:lnTo>
                  <a:lnTo>
                    <a:pt x="1280" y="799454"/>
                  </a:lnTo>
                  <a:lnTo>
                    <a:pt x="0" y="856177"/>
                  </a:lnTo>
                  <a:lnTo>
                    <a:pt x="11179" y="915037"/>
                  </a:lnTo>
                  <a:lnTo>
                    <a:pt x="29058" y="968498"/>
                  </a:lnTo>
                  <a:lnTo>
                    <a:pt x="56396" y="1010712"/>
                  </a:lnTo>
                  <a:lnTo>
                    <a:pt x="95245" y="1047256"/>
                  </a:lnTo>
                  <a:lnTo>
                    <a:pt x="131854" y="1064191"/>
                  </a:lnTo>
                  <a:lnTo>
                    <a:pt x="183515" y="1065439"/>
                  </a:lnTo>
                  <a:lnTo>
                    <a:pt x="243276" y="1058400"/>
                  </a:lnTo>
                  <a:lnTo>
                    <a:pt x="301135" y="1044371"/>
                  </a:lnTo>
                  <a:lnTo>
                    <a:pt x="357143" y="1019180"/>
                  </a:lnTo>
                  <a:lnTo>
                    <a:pt x="407109" y="988942"/>
                  </a:lnTo>
                  <a:lnTo>
                    <a:pt x="468307" y="934914"/>
                  </a:lnTo>
                  <a:lnTo>
                    <a:pt x="518994" y="873936"/>
                  </a:lnTo>
                  <a:lnTo>
                    <a:pt x="554173" y="830143"/>
                  </a:lnTo>
                  <a:lnTo>
                    <a:pt x="573853" y="774849"/>
                  </a:lnTo>
                  <a:lnTo>
                    <a:pt x="583020" y="737683"/>
                  </a:lnTo>
                  <a:lnTo>
                    <a:pt x="581429" y="711175"/>
                  </a:lnTo>
                  <a:lnTo>
                    <a:pt x="562777" y="669943"/>
                  </a:lnTo>
                  <a:lnTo>
                    <a:pt x="535024" y="639269"/>
                  </a:lnTo>
                  <a:lnTo>
                    <a:pt x="504574" y="620952"/>
                  </a:lnTo>
                  <a:lnTo>
                    <a:pt x="462147" y="613705"/>
                  </a:lnTo>
                  <a:lnTo>
                    <a:pt x="412531" y="622736"/>
                  </a:lnTo>
                  <a:lnTo>
                    <a:pt x="357139" y="653434"/>
                  </a:lnTo>
                  <a:lnTo>
                    <a:pt x="297557" y="694940"/>
                  </a:lnTo>
                  <a:lnTo>
                    <a:pt x="236464" y="753083"/>
                  </a:lnTo>
                  <a:lnTo>
                    <a:pt x="173892" y="813166"/>
                  </a:lnTo>
                  <a:lnTo>
                    <a:pt x="116486" y="872574"/>
                  </a:lnTo>
                  <a:lnTo>
                    <a:pt x="94441" y="894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9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1274" y="747523"/>
              <a:ext cx="94758" cy="736996"/>
            </a:xfrm>
            <a:custGeom>
              <a:avLst/>
              <a:gdLst/>
              <a:ahLst/>
              <a:cxnLst/>
              <a:rect l="0" t="0" r="0" b="0"/>
              <a:pathLst>
                <a:path w="94758" h="736996">
                  <a:moveTo>
                    <a:pt x="94757" y="0"/>
                  </a:moveTo>
                  <a:lnTo>
                    <a:pt x="83304" y="60383"/>
                  </a:lnTo>
                  <a:lnTo>
                    <a:pt x="76545" y="111868"/>
                  </a:lnTo>
                  <a:lnTo>
                    <a:pt x="71423" y="159878"/>
                  </a:lnTo>
                  <a:lnTo>
                    <a:pt x="65616" y="211148"/>
                  </a:lnTo>
                  <a:lnTo>
                    <a:pt x="63896" y="266503"/>
                  </a:lnTo>
                  <a:lnTo>
                    <a:pt x="60267" y="324239"/>
                  </a:lnTo>
                  <a:lnTo>
                    <a:pt x="54901" y="378390"/>
                  </a:lnTo>
                  <a:lnTo>
                    <a:pt x="50192" y="431480"/>
                  </a:lnTo>
                  <a:lnTo>
                    <a:pt x="44508" y="484255"/>
                  </a:lnTo>
                  <a:lnTo>
                    <a:pt x="39704" y="533817"/>
                  </a:lnTo>
                  <a:lnTo>
                    <a:pt x="27600" y="586897"/>
                  </a:lnTo>
                  <a:lnTo>
                    <a:pt x="15114" y="640752"/>
                  </a:lnTo>
                  <a:lnTo>
                    <a:pt x="8315" y="700263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58756" y="1147606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0"/>
                  </a:lnTo>
                  <a:lnTo>
                    <a:pt x="108531" y="5589"/>
                  </a:lnTo>
                  <a:lnTo>
                    <a:pt x="49341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29746" y="484310"/>
              <a:ext cx="670873" cy="970979"/>
            </a:xfrm>
            <a:custGeom>
              <a:avLst/>
              <a:gdLst/>
              <a:ahLst/>
              <a:cxnLst/>
              <a:rect l="0" t="0" r="0" b="0"/>
              <a:pathLst>
                <a:path w="670873" h="970979">
                  <a:moveTo>
                    <a:pt x="92306" y="115814"/>
                  </a:moveTo>
                  <a:lnTo>
                    <a:pt x="77733" y="164745"/>
                  </a:lnTo>
                  <a:lnTo>
                    <a:pt x="58491" y="218286"/>
                  </a:lnTo>
                  <a:lnTo>
                    <a:pt x="44595" y="271063"/>
                  </a:lnTo>
                  <a:lnTo>
                    <a:pt x="37518" y="326548"/>
                  </a:lnTo>
                  <a:lnTo>
                    <a:pt x="30790" y="382568"/>
                  </a:lnTo>
                  <a:lnTo>
                    <a:pt x="21056" y="439864"/>
                  </a:lnTo>
                  <a:lnTo>
                    <a:pt x="12443" y="489209"/>
                  </a:lnTo>
                  <a:lnTo>
                    <a:pt x="8201" y="539705"/>
                  </a:lnTo>
                  <a:lnTo>
                    <a:pt x="0" y="602401"/>
                  </a:lnTo>
                  <a:lnTo>
                    <a:pt x="1395" y="653442"/>
                  </a:lnTo>
                  <a:lnTo>
                    <a:pt x="6097" y="702490"/>
                  </a:lnTo>
                  <a:lnTo>
                    <a:pt x="13276" y="760985"/>
                  </a:lnTo>
                  <a:lnTo>
                    <a:pt x="27128" y="809194"/>
                  </a:lnTo>
                  <a:lnTo>
                    <a:pt x="57871" y="863140"/>
                  </a:lnTo>
                  <a:lnTo>
                    <a:pt x="99382" y="920902"/>
                  </a:lnTo>
                  <a:lnTo>
                    <a:pt x="150508" y="955864"/>
                  </a:lnTo>
                  <a:lnTo>
                    <a:pt x="194949" y="970431"/>
                  </a:lnTo>
                  <a:lnTo>
                    <a:pt x="246980" y="970978"/>
                  </a:lnTo>
                  <a:lnTo>
                    <a:pt x="300153" y="959512"/>
                  </a:lnTo>
                  <a:lnTo>
                    <a:pt x="355159" y="929280"/>
                  </a:lnTo>
                  <a:lnTo>
                    <a:pt x="409592" y="873185"/>
                  </a:lnTo>
                  <a:lnTo>
                    <a:pt x="452658" y="818014"/>
                  </a:lnTo>
                  <a:lnTo>
                    <a:pt x="487270" y="764437"/>
                  </a:lnTo>
                  <a:lnTo>
                    <a:pt x="523873" y="708794"/>
                  </a:lnTo>
                  <a:lnTo>
                    <a:pt x="554846" y="652743"/>
                  </a:lnTo>
                  <a:lnTo>
                    <a:pt x="583495" y="591021"/>
                  </a:lnTo>
                  <a:lnTo>
                    <a:pt x="604651" y="539846"/>
                  </a:lnTo>
                  <a:lnTo>
                    <a:pt x="620148" y="487638"/>
                  </a:lnTo>
                  <a:lnTo>
                    <a:pt x="637738" y="435124"/>
                  </a:lnTo>
                  <a:lnTo>
                    <a:pt x="652178" y="382520"/>
                  </a:lnTo>
                  <a:lnTo>
                    <a:pt x="658277" y="329889"/>
                  </a:lnTo>
                  <a:lnTo>
                    <a:pt x="665673" y="271660"/>
                  </a:lnTo>
                  <a:lnTo>
                    <a:pt x="669684" y="215543"/>
                  </a:lnTo>
                  <a:lnTo>
                    <a:pt x="670872" y="161871"/>
                  </a:lnTo>
                  <a:lnTo>
                    <a:pt x="662869" y="99738"/>
                  </a:lnTo>
                  <a:lnTo>
                    <a:pt x="650022" y="42405"/>
                  </a:lnTo>
                  <a:lnTo>
                    <a:pt x="6397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341694" y="1037775"/>
              <a:ext cx="277771" cy="367480"/>
            </a:xfrm>
            <a:custGeom>
              <a:avLst/>
              <a:gdLst/>
              <a:ahLst/>
              <a:cxnLst/>
              <a:rect l="0" t="0" r="0" b="0"/>
              <a:pathLst>
                <a:path w="277771" h="367480">
                  <a:moveTo>
                    <a:pt x="48896" y="173002"/>
                  </a:moveTo>
                  <a:lnTo>
                    <a:pt x="48896" y="221932"/>
                  </a:lnTo>
                  <a:lnTo>
                    <a:pt x="48896" y="269778"/>
                  </a:lnTo>
                  <a:lnTo>
                    <a:pt x="43307" y="327169"/>
                  </a:lnTo>
                  <a:lnTo>
                    <a:pt x="34242" y="361401"/>
                  </a:lnTo>
                  <a:lnTo>
                    <a:pt x="29768" y="366451"/>
                  </a:lnTo>
                  <a:lnTo>
                    <a:pt x="24446" y="367479"/>
                  </a:lnTo>
                  <a:lnTo>
                    <a:pt x="18558" y="365824"/>
                  </a:lnTo>
                  <a:lnTo>
                    <a:pt x="8896" y="348388"/>
                  </a:lnTo>
                  <a:lnTo>
                    <a:pt x="0" y="305686"/>
                  </a:lnTo>
                  <a:lnTo>
                    <a:pt x="483" y="262229"/>
                  </a:lnTo>
                  <a:lnTo>
                    <a:pt x="11127" y="199336"/>
                  </a:lnTo>
                  <a:lnTo>
                    <a:pt x="25665" y="143368"/>
                  </a:lnTo>
                  <a:lnTo>
                    <a:pt x="49854" y="88466"/>
                  </a:lnTo>
                  <a:lnTo>
                    <a:pt x="77162" y="43739"/>
                  </a:lnTo>
                  <a:lnTo>
                    <a:pt x="103675" y="14209"/>
                  </a:lnTo>
                  <a:lnTo>
                    <a:pt x="126665" y="2991"/>
                  </a:lnTo>
                  <a:lnTo>
                    <a:pt x="139346" y="0"/>
                  </a:lnTo>
                  <a:lnTo>
                    <a:pt x="162796" y="2915"/>
                  </a:lnTo>
                  <a:lnTo>
                    <a:pt x="184916" y="13180"/>
                  </a:lnTo>
                  <a:lnTo>
                    <a:pt x="206446" y="29440"/>
                  </a:lnTo>
                  <a:lnTo>
                    <a:pt x="232708" y="69504"/>
                  </a:lnTo>
                  <a:lnTo>
                    <a:pt x="255307" y="118419"/>
                  </a:lnTo>
                  <a:lnTo>
                    <a:pt x="271232" y="175546"/>
                  </a:lnTo>
                  <a:lnTo>
                    <a:pt x="277770" y="225748"/>
                  </a:lnTo>
                  <a:lnTo>
                    <a:pt x="272744" y="284633"/>
                  </a:lnTo>
                  <a:lnTo>
                    <a:pt x="267418" y="331966"/>
                  </a:lnTo>
                  <a:lnTo>
                    <a:pt x="259466" y="351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665851" y="758847"/>
              <a:ext cx="291008" cy="721759"/>
            </a:xfrm>
            <a:custGeom>
              <a:avLst/>
              <a:gdLst/>
              <a:ahLst/>
              <a:cxnLst/>
              <a:rect l="0" t="0" r="0" b="0"/>
              <a:pathLst>
                <a:path w="291008" h="721759">
                  <a:moveTo>
                    <a:pt x="166936" y="494044"/>
                  </a:moveTo>
                  <a:lnTo>
                    <a:pt x="183747" y="474893"/>
                  </a:lnTo>
                  <a:lnTo>
                    <a:pt x="196245" y="453557"/>
                  </a:lnTo>
                  <a:lnTo>
                    <a:pt x="200239" y="431596"/>
                  </a:lnTo>
                  <a:lnTo>
                    <a:pt x="199667" y="420826"/>
                  </a:lnTo>
                  <a:lnTo>
                    <a:pt x="195776" y="411307"/>
                  </a:lnTo>
                  <a:lnTo>
                    <a:pt x="182093" y="394491"/>
                  </a:lnTo>
                  <a:lnTo>
                    <a:pt x="172362" y="391410"/>
                  </a:lnTo>
                  <a:lnTo>
                    <a:pt x="149071" y="394227"/>
                  </a:lnTo>
                  <a:lnTo>
                    <a:pt x="115239" y="414555"/>
                  </a:lnTo>
                  <a:lnTo>
                    <a:pt x="56795" y="467814"/>
                  </a:lnTo>
                  <a:lnTo>
                    <a:pt x="28153" y="512866"/>
                  </a:lnTo>
                  <a:lnTo>
                    <a:pt x="6172" y="567449"/>
                  </a:lnTo>
                  <a:lnTo>
                    <a:pt x="0" y="618204"/>
                  </a:lnTo>
                  <a:lnTo>
                    <a:pt x="1900" y="673291"/>
                  </a:lnTo>
                  <a:lnTo>
                    <a:pt x="4269" y="687241"/>
                  </a:lnTo>
                  <a:lnTo>
                    <a:pt x="9359" y="697711"/>
                  </a:lnTo>
                  <a:lnTo>
                    <a:pt x="24372" y="712464"/>
                  </a:lnTo>
                  <a:lnTo>
                    <a:pt x="45863" y="719801"/>
                  </a:lnTo>
                  <a:lnTo>
                    <a:pt x="58144" y="721758"/>
                  </a:lnTo>
                  <a:lnTo>
                    <a:pt x="81150" y="717693"/>
                  </a:lnTo>
                  <a:lnTo>
                    <a:pt x="110713" y="702250"/>
                  </a:lnTo>
                  <a:lnTo>
                    <a:pt x="147251" y="664892"/>
                  </a:lnTo>
                  <a:lnTo>
                    <a:pt x="178916" y="610172"/>
                  </a:lnTo>
                  <a:lnTo>
                    <a:pt x="205515" y="556086"/>
                  </a:lnTo>
                  <a:lnTo>
                    <a:pt x="221781" y="517236"/>
                  </a:lnTo>
                  <a:lnTo>
                    <a:pt x="231582" y="462187"/>
                  </a:lnTo>
                  <a:lnTo>
                    <a:pt x="244437" y="406253"/>
                  </a:lnTo>
                  <a:lnTo>
                    <a:pt x="257071" y="348974"/>
                  </a:lnTo>
                  <a:lnTo>
                    <a:pt x="263899" y="285667"/>
                  </a:lnTo>
                  <a:lnTo>
                    <a:pt x="276166" y="227755"/>
                  </a:lnTo>
                  <a:lnTo>
                    <a:pt x="281449" y="171255"/>
                  </a:lnTo>
                  <a:lnTo>
                    <a:pt x="285612" y="108796"/>
                  </a:lnTo>
                  <a:lnTo>
                    <a:pt x="291007" y="56242"/>
                  </a:lnTo>
                  <a:lnTo>
                    <a:pt x="289485" y="14155"/>
                  </a:lnTo>
                  <a:lnTo>
                    <a:pt x="287240" y="2152"/>
                  </a:lnTo>
                  <a:lnTo>
                    <a:pt x="284573" y="0"/>
                  </a:lnTo>
                  <a:lnTo>
                    <a:pt x="281626" y="4414"/>
                  </a:lnTo>
                  <a:lnTo>
                    <a:pt x="268490" y="53526"/>
                  </a:lnTo>
                  <a:lnTo>
                    <a:pt x="258118" y="113695"/>
                  </a:lnTo>
                  <a:lnTo>
                    <a:pt x="253225" y="166619"/>
                  </a:lnTo>
                  <a:lnTo>
                    <a:pt x="251572" y="226423"/>
                  </a:lnTo>
                  <a:lnTo>
                    <a:pt x="251245" y="283296"/>
                  </a:lnTo>
                  <a:lnTo>
                    <a:pt x="251181" y="339591"/>
                  </a:lnTo>
                  <a:lnTo>
                    <a:pt x="245580" y="398497"/>
                  </a:lnTo>
                  <a:lnTo>
                    <a:pt x="239714" y="441050"/>
                  </a:lnTo>
                  <a:lnTo>
                    <a:pt x="232953" y="501349"/>
                  </a:lnTo>
                  <a:lnTo>
                    <a:pt x="230950" y="553140"/>
                  </a:lnTo>
                  <a:lnTo>
                    <a:pt x="230107" y="609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80186" y="1060317"/>
              <a:ext cx="234477" cy="352844"/>
            </a:xfrm>
            <a:custGeom>
              <a:avLst/>
              <a:gdLst/>
              <a:ahLst/>
              <a:cxnLst/>
              <a:rect l="0" t="0" r="0" b="0"/>
              <a:pathLst>
                <a:path w="234477" h="352844">
                  <a:moveTo>
                    <a:pt x="0" y="192574"/>
                  </a:moveTo>
                  <a:lnTo>
                    <a:pt x="11179" y="181395"/>
                  </a:lnTo>
                  <a:lnTo>
                    <a:pt x="40487" y="168855"/>
                  </a:lnTo>
                  <a:lnTo>
                    <a:pt x="92312" y="161372"/>
                  </a:lnTo>
                  <a:lnTo>
                    <a:pt x="144490" y="149842"/>
                  </a:lnTo>
                  <a:lnTo>
                    <a:pt x="188938" y="130711"/>
                  </a:lnTo>
                  <a:lnTo>
                    <a:pt x="215339" y="111203"/>
                  </a:lnTo>
                  <a:lnTo>
                    <a:pt x="227507" y="91288"/>
                  </a:lnTo>
                  <a:lnTo>
                    <a:pt x="234476" y="68009"/>
                  </a:lnTo>
                  <a:lnTo>
                    <a:pt x="233673" y="45965"/>
                  </a:lnTo>
                  <a:lnTo>
                    <a:pt x="226298" y="27588"/>
                  </a:lnTo>
                  <a:lnTo>
                    <a:pt x="221055" y="19413"/>
                  </a:lnTo>
                  <a:lnTo>
                    <a:pt x="205872" y="7209"/>
                  </a:lnTo>
                  <a:lnTo>
                    <a:pt x="196909" y="2317"/>
                  </a:lnTo>
                  <a:lnTo>
                    <a:pt x="171353" y="0"/>
                  </a:lnTo>
                  <a:lnTo>
                    <a:pt x="141668" y="4040"/>
                  </a:lnTo>
                  <a:lnTo>
                    <a:pt x="112877" y="13635"/>
                  </a:lnTo>
                  <a:lnTo>
                    <a:pt x="75949" y="43369"/>
                  </a:lnTo>
                  <a:lnTo>
                    <a:pt x="40436" y="89272"/>
                  </a:lnTo>
                  <a:lnTo>
                    <a:pt x="14010" y="149118"/>
                  </a:lnTo>
                  <a:lnTo>
                    <a:pt x="4151" y="195296"/>
                  </a:lnTo>
                  <a:lnTo>
                    <a:pt x="6409" y="257712"/>
                  </a:lnTo>
                  <a:lnTo>
                    <a:pt x="20486" y="295322"/>
                  </a:lnTo>
                  <a:lnTo>
                    <a:pt x="45065" y="328693"/>
                  </a:lnTo>
                  <a:lnTo>
                    <a:pt x="74574" y="349629"/>
                  </a:lnTo>
                  <a:lnTo>
                    <a:pt x="95145" y="352843"/>
                  </a:lnTo>
                  <a:lnTo>
                    <a:pt x="113647" y="350372"/>
                  </a:lnTo>
                  <a:lnTo>
                    <a:pt x="136871" y="339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55310" y="1021264"/>
              <a:ext cx="156546" cy="462536"/>
            </a:xfrm>
            <a:custGeom>
              <a:avLst/>
              <a:gdLst/>
              <a:ahLst/>
              <a:cxnLst/>
              <a:rect l="0" t="0" r="0" b="0"/>
              <a:pathLst>
                <a:path w="156546" h="462536">
                  <a:moveTo>
                    <a:pt x="19674" y="210570"/>
                  </a:moveTo>
                  <a:lnTo>
                    <a:pt x="28008" y="248048"/>
                  </a:lnTo>
                  <a:lnTo>
                    <a:pt x="35358" y="299471"/>
                  </a:lnTo>
                  <a:lnTo>
                    <a:pt x="48356" y="360317"/>
                  </a:lnTo>
                  <a:lnTo>
                    <a:pt x="50686" y="414585"/>
                  </a:lnTo>
                  <a:lnTo>
                    <a:pt x="49976" y="462175"/>
                  </a:lnTo>
                  <a:lnTo>
                    <a:pt x="48064" y="462535"/>
                  </a:lnTo>
                  <a:lnTo>
                    <a:pt x="45620" y="459265"/>
                  </a:lnTo>
                  <a:lnTo>
                    <a:pt x="29923" y="404656"/>
                  </a:lnTo>
                  <a:lnTo>
                    <a:pt x="19591" y="356204"/>
                  </a:lnTo>
                  <a:lnTo>
                    <a:pt x="5619" y="298609"/>
                  </a:lnTo>
                  <a:lnTo>
                    <a:pt x="0" y="236626"/>
                  </a:lnTo>
                  <a:lnTo>
                    <a:pt x="196" y="185405"/>
                  </a:lnTo>
                  <a:lnTo>
                    <a:pt x="8314" y="134353"/>
                  </a:lnTo>
                  <a:lnTo>
                    <a:pt x="31424" y="77708"/>
                  </a:lnTo>
                  <a:lnTo>
                    <a:pt x="47123" y="55594"/>
                  </a:lnTo>
                  <a:lnTo>
                    <a:pt x="82269" y="31160"/>
                  </a:lnTo>
                  <a:lnTo>
                    <a:pt x="129828" y="11831"/>
                  </a:lnTo>
                  <a:lnTo>
                    <a:pt x="156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485554" y="1057890"/>
              <a:ext cx="389735" cy="439329"/>
            </a:xfrm>
            <a:custGeom>
              <a:avLst/>
              <a:gdLst/>
              <a:ahLst/>
              <a:cxnLst/>
              <a:rect l="0" t="0" r="0" b="0"/>
              <a:pathLst>
                <a:path w="389735" h="439329">
                  <a:moveTo>
                    <a:pt x="336912" y="26545"/>
                  </a:moveTo>
                  <a:lnTo>
                    <a:pt x="325734" y="15366"/>
                  </a:lnTo>
                  <a:lnTo>
                    <a:pt x="304648" y="9878"/>
                  </a:lnTo>
                  <a:lnTo>
                    <a:pt x="242283" y="0"/>
                  </a:lnTo>
                  <a:lnTo>
                    <a:pt x="180619" y="10123"/>
                  </a:lnTo>
                  <a:lnTo>
                    <a:pt x="122722" y="31663"/>
                  </a:lnTo>
                  <a:lnTo>
                    <a:pt x="87445" y="52758"/>
                  </a:lnTo>
                  <a:lnTo>
                    <a:pt x="69670" y="70950"/>
                  </a:lnTo>
                  <a:lnTo>
                    <a:pt x="52099" y="106512"/>
                  </a:lnTo>
                  <a:lnTo>
                    <a:pt x="51110" y="117291"/>
                  </a:lnTo>
                  <a:lnTo>
                    <a:pt x="56251" y="135507"/>
                  </a:lnTo>
                  <a:lnTo>
                    <a:pt x="69454" y="148282"/>
                  </a:lnTo>
                  <a:lnTo>
                    <a:pt x="77888" y="153326"/>
                  </a:lnTo>
                  <a:lnTo>
                    <a:pt x="133452" y="161422"/>
                  </a:lnTo>
                  <a:lnTo>
                    <a:pt x="182391" y="163995"/>
                  </a:lnTo>
                  <a:lnTo>
                    <a:pt x="238323" y="174751"/>
                  </a:lnTo>
                  <a:lnTo>
                    <a:pt x="301529" y="192767"/>
                  </a:lnTo>
                  <a:lnTo>
                    <a:pt x="357469" y="223707"/>
                  </a:lnTo>
                  <a:lnTo>
                    <a:pt x="383818" y="249910"/>
                  </a:lnTo>
                  <a:lnTo>
                    <a:pt x="389734" y="275947"/>
                  </a:lnTo>
                  <a:lnTo>
                    <a:pt x="384001" y="334732"/>
                  </a:lnTo>
                  <a:lnTo>
                    <a:pt x="369322" y="371713"/>
                  </a:lnTo>
                  <a:lnTo>
                    <a:pt x="350155" y="399308"/>
                  </a:lnTo>
                  <a:lnTo>
                    <a:pt x="324068" y="422302"/>
                  </a:lnTo>
                  <a:lnTo>
                    <a:pt x="288523" y="438344"/>
                  </a:lnTo>
                  <a:lnTo>
                    <a:pt x="237176" y="439328"/>
                  </a:lnTo>
                  <a:lnTo>
                    <a:pt x="177509" y="432210"/>
                  </a:lnTo>
                  <a:lnTo>
                    <a:pt x="117342" y="410920"/>
                  </a:lnTo>
                  <a:lnTo>
                    <a:pt x="57797" y="384184"/>
                  </a:lnTo>
                  <a:lnTo>
                    <a:pt x="0" y="342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964850" y="736994"/>
              <a:ext cx="47130" cy="694882"/>
            </a:xfrm>
            <a:custGeom>
              <a:avLst/>
              <a:gdLst/>
              <a:ahLst/>
              <a:cxnLst/>
              <a:rect l="0" t="0" r="0" b="0"/>
              <a:pathLst>
                <a:path w="47130" h="694882">
                  <a:moveTo>
                    <a:pt x="47129" y="0"/>
                  </a:moveTo>
                  <a:lnTo>
                    <a:pt x="35676" y="60384"/>
                  </a:lnTo>
                  <a:lnTo>
                    <a:pt x="28918" y="114988"/>
                  </a:lnTo>
                  <a:lnTo>
                    <a:pt x="23796" y="168212"/>
                  </a:lnTo>
                  <a:lnTo>
                    <a:pt x="17988" y="224146"/>
                  </a:lnTo>
                  <a:lnTo>
                    <a:pt x="16268" y="282053"/>
                  </a:lnTo>
                  <a:lnTo>
                    <a:pt x="12638" y="339375"/>
                  </a:lnTo>
                  <a:lnTo>
                    <a:pt x="7274" y="397693"/>
                  </a:lnTo>
                  <a:lnTo>
                    <a:pt x="2565" y="452018"/>
                  </a:lnTo>
                  <a:lnTo>
                    <a:pt x="0" y="502039"/>
                  </a:lnTo>
                  <a:lnTo>
                    <a:pt x="4024" y="560863"/>
                  </a:lnTo>
                  <a:lnTo>
                    <a:pt x="4721" y="614618"/>
                  </a:lnTo>
                  <a:lnTo>
                    <a:pt x="4957" y="674174"/>
                  </a:lnTo>
                  <a:lnTo>
                    <a:pt x="5015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759295" y="968621"/>
              <a:ext cx="494840" cy="30236"/>
            </a:xfrm>
            <a:custGeom>
              <a:avLst/>
              <a:gdLst/>
              <a:ahLst/>
              <a:cxnLst/>
              <a:rect l="0" t="0" r="0" b="0"/>
              <a:pathLst>
                <a:path w="494840" h="30236">
                  <a:moveTo>
                    <a:pt x="494839" y="0"/>
                  </a:moveTo>
                  <a:lnTo>
                    <a:pt x="436223" y="5589"/>
                  </a:lnTo>
                  <a:lnTo>
                    <a:pt x="386945" y="17959"/>
                  </a:lnTo>
                  <a:lnTo>
                    <a:pt x="335359" y="27028"/>
                  </a:lnTo>
                  <a:lnTo>
                    <a:pt x="285889" y="30235"/>
                  </a:lnTo>
                  <a:lnTo>
                    <a:pt x="224438" y="30016"/>
                  </a:lnTo>
                  <a:lnTo>
                    <a:pt x="175035" y="24232"/>
                  </a:lnTo>
                  <a:lnTo>
                    <a:pt x="119539" y="18565"/>
                  </a:lnTo>
                  <a:lnTo>
                    <a:pt x="68846" y="12116"/>
                  </a:lnTo>
                  <a:lnTo>
                    <a:pt x="12301" y="1073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28711" y="1113507"/>
              <a:ext cx="330709" cy="312933"/>
            </a:xfrm>
            <a:custGeom>
              <a:avLst/>
              <a:gdLst/>
              <a:ahLst/>
              <a:cxnLst/>
              <a:rect l="0" t="0" r="0" b="0"/>
              <a:pathLst>
                <a:path w="330709" h="312933">
                  <a:moveTo>
                    <a:pt x="267538" y="97270"/>
                  </a:moveTo>
                  <a:lnTo>
                    <a:pt x="247294" y="53307"/>
                  </a:lnTo>
                  <a:lnTo>
                    <a:pt x="228134" y="23022"/>
                  </a:lnTo>
                  <a:lnTo>
                    <a:pt x="208301" y="8509"/>
                  </a:lnTo>
                  <a:lnTo>
                    <a:pt x="196461" y="3001"/>
                  </a:lnTo>
                  <a:lnTo>
                    <a:pt x="170827" y="0"/>
                  </a:lnTo>
                  <a:lnTo>
                    <a:pt x="145006" y="3736"/>
                  </a:lnTo>
                  <a:lnTo>
                    <a:pt x="111908" y="18993"/>
                  </a:lnTo>
                  <a:lnTo>
                    <a:pt x="66181" y="57557"/>
                  </a:lnTo>
                  <a:lnTo>
                    <a:pt x="46699" y="87453"/>
                  </a:lnTo>
                  <a:lnTo>
                    <a:pt x="22401" y="145807"/>
                  </a:lnTo>
                  <a:lnTo>
                    <a:pt x="9030" y="195229"/>
                  </a:lnTo>
                  <a:lnTo>
                    <a:pt x="0" y="240028"/>
                  </a:lnTo>
                  <a:lnTo>
                    <a:pt x="1622" y="268733"/>
                  </a:lnTo>
                  <a:lnTo>
                    <a:pt x="9363" y="290849"/>
                  </a:lnTo>
                  <a:lnTo>
                    <a:pt x="14703" y="300022"/>
                  </a:lnTo>
                  <a:lnTo>
                    <a:pt x="22942" y="306137"/>
                  </a:lnTo>
                  <a:lnTo>
                    <a:pt x="44574" y="312932"/>
                  </a:lnTo>
                  <a:lnTo>
                    <a:pt x="66667" y="309713"/>
                  </a:lnTo>
                  <a:lnTo>
                    <a:pt x="109447" y="288582"/>
                  </a:lnTo>
                  <a:lnTo>
                    <a:pt x="135557" y="268729"/>
                  </a:lnTo>
                  <a:lnTo>
                    <a:pt x="172501" y="211168"/>
                  </a:lnTo>
                  <a:lnTo>
                    <a:pt x="200801" y="156553"/>
                  </a:lnTo>
                  <a:lnTo>
                    <a:pt x="227611" y="98144"/>
                  </a:lnTo>
                  <a:lnTo>
                    <a:pt x="233901" y="87324"/>
                  </a:lnTo>
                  <a:lnTo>
                    <a:pt x="238095" y="84790"/>
                  </a:lnTo>
                  <a:lnTo>
                    <a:pt x="240890" y="87780"/>
                  </a:lnTo>
                  <a:lnTo>
                    <a:pt x="244824" y="114345"/>
                  </a:lnTo>
                  <a:lnTo>
                    <a:pt x="254668" y="171615"/>
                  </a:lnTo>
                  <a:lnTo>
                    <a:pt x="267769" y="224433"/>
                  </a:lnTo>
                  <a:lnTo>
                    <a:pt x="275829" y="249713"/>
                  </a:lnTo>
                  <a:lnTo>
                    <a:pt x="287210" y="268747"/>
                  </a:lnTo>
                  <a:lnTo>
                    <a:pt x="303187" y="281887"/>
                  </a:lnTo>
                  <a:lnTo>
                    <a:pt x="330708" y="297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360074" y="1122905"/>
              <a:ext cx="269809" cy="287914"/>
            </a:xfrm>
            <a:custGeom>
              <a:avLst/>
              <a:gdLst/>
              <a:ahLst/>
              <a:cxnLst/>
              <a:rect l="0" t="0" r="0" b="0"/>
              <a:pathLst>
                <a:path w="269809" h="287914">
                  <a:moveTo>
                    <a:pt x="20402" y="77343"/>
                  </a:moveTo>
                  <a:lnTo>
                    <a:pt x="12069" y="126274"/>
                  </a:lnTo>
                  <a:lnTo>
                    <a:pt x="10524" y="174120"/>
                  </a:lnTo>
                  <a:lnTo>
                    <a:pt x="10003" y="237099"/>
                  </a:lnTo>
                  <a:lnTo>
                    <a:pt x="8790" y="243509"/>
                  </a:lnTo>
                  <a:lnTo>
                    <a:pt x="6811" y="244272"/>
                  </a:lnTo>
                  <a:lnTo>
                    <a:pt x="4322" y="241272"/>
                  </a:lnTo>
                  <a:lnTo>
                    <a:pt x="0" y="181917"/>
                  </a:lnTo>
                  <a:lnTo>
                    <a:pt x="5064" y="120746"/>
                  </a:lnTo>
                  <a:lnTo>
                    <a:pt x="19669" y="61914"/>
                  </a:lnTo>
                  <a:lnTo>
                    <a:pt x="35284" y="37730"/>
                  </a:lnTo>
                  <a:lnTo>
                    <a:pt x="53923" y="21523"/>
                  </a:lnTo>
                  <a:lnTo>
                    <a:pt x="94484" y="1586"/>
                  </a:lnTo>
                  <a:lnTo>
                    <a:pt x="118449" y="0"/>
                  </a:lnTo>
                  <a:lnTo>
                    <a:pt x="142357" y="4364"/>
                  </a:lnTo>
                  <a:lnTo>
                    <a:pt x="200080" y="33352"/>
                  </a:lnTo>
                  <a:lnTo>
                    <a:pt x="220752" y="49603"/>
                  </a:lnTo>
                  <a:lnTo>
                    <a:pt x="235398" y="71643"/>
                  </a:lnTo>
                  <a:lnTo>
                    <a:pt x="258245" y="130405"/>
                  </a:lnTo>
                  <a:lnTo>
                    <a:pt x="269808" y="183404"/>
                  </a:lnTo>
                  <a:lnTo>
                    <a:pt x="268995" y="221853"/>
                  </a:lnTo>
                  <a:lnTo>
                    <a:pt x="263080" y="244515"/>
                  </a:lnTo>
                  <a:lnTo>
                    <a:pt x="241501" y="287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67748" y="850339"/>
              <a:ext cx="244561" cy="602154"/>
            </a:xfrm>
            <a:custGeom>
              <a:avLst/>
              <a:gdLst/>
              <a:ahLst/>
              <a:cxnLst/>
              <a:rect l="0" t="0" r="0" b="0"/>
              <a:pathLst>
                <a:path w="244561" h="602154">
                  <a:moveTo>
                    <a:pt x="165454" y="423609"/>
                  </a:moveTo>
                  <a:lnTo>
                    <a:pt x="171520" y="391157"/>
                  </a:lnTo>
                  <a:lnTo>
                    <a:pt x="168930" y="370581"/>
                  </a:lnTo>
                  <a:lnTo>
                    <a:pt x="160760" y="352858"/>
                  </a:lnTo>
                  <a:lnTo>
                    <a:pt x="155306" y="344856"/>
                  </a:lnTo>
                  <a:lnTo>
                    <a:pt x="139887" y="332845"/>
                  </a:lnTo>
                  <a:lnTo>
                    <a:pt x="130862" y="328005"/>
                  </a:lnTo>
                  <a:lnTo>
                    <a:pt x="111475" y="325746"/>
                  </a:lnTo>
                  <a:lnTo>
                    <a:pt x="91160" y="329811"/>
                  </a:lnTo>
                  <a:lnTo>
                    <a:pt x="70433" y="339417"/>
                  </a:lnTo>
                  <a:lnTo>
                    <a:pt x="52642" y="357724"/>
                  </a:lnTo>
                  <a:lnTo>
                    <a:pt x="16110" y="419959"/>
                  </a:lnTo>
                  <a:lnTo>
                    <a:pt x="3181" y="455283"/>
                  </a:lnTo>
                  <a:lnTo>
                    <a:pt x="0" y="494865"/>
                  </a:lnTo>
                  <a:lnTo>
                    <a:pt x="7116" y="536229"/>
                  </a:lnTo>
                  <a:lnTo>
                    <a:pt x="23522" y="575781"/>
                  </a:lnTo>
                  <a:lnTo>
                    <a:pt x="36473" y="594966"/>
                  </a:lnTo>
                  <a:lnTo>
                    <a:pt x="46711" y="599848"/>
                  </a:lnTo>
                  <a:lnTo>
                    <a:pt x="73684" y="602153"/>
                  </a:lnTo>
                  <a:lnTo>
                    <a:pt x="85557" y="597620"/>
                  </a:lnTo>
                  <a:lnTo>
                    <a:pt x="129080" y="555116"/>
                  </a:lnTo>
                  <a:lnTo>
                    <a:pt x="164248" y="502835"/>
                  </a:lnTo>
                  <a:lnTo>
                    <a:pt x="188937" y="445393"/>
                  </a:lnTo>
                  <a:lnTo>
                    <a:pt x="207425" y="383786"/>
                  </a:lnTo>
                  <a:lnTo>
                    <a:pt x="221578" y="334244"/>
                  </a:lnTo>
                  <a:lnTo>
                    <a:pt x="232126" y="276508"/>
                  </a:lnTo>
                  <a:lnTo>
                    <a:pt x="236030" y="231109"/>
                  </a:lnTo>
                  <a:lnTo>
                    <a:pt x="238228" y="168870"/>
                  </a:lnTo>
                  <a:lnTo>
                    <a:pt x="244560" y="111507"/>
                  </a:lnTo>
                  <a:lnTo>
                    <a:pt x="240674" y="52486"/>
                  </a:lnTo>
                  <a:lnTo>
                    <a:pt x="237490" y="27038"/>
                  </a:lnTo>
                  <a:lnTo>
                    <a:pt x="228276" y="4030"/>
                  </a:lnTo>
                  <a:lnTo>
                    <a:pt x="223712" y="0"/>
                  </a:lnTo>
                  <a:lnTo>
                    <a:pt x="219500" y="823"/>
                  </a:lnTo>
                  <a:lnTo>
                    <a:pt x="215523" y="4881"/>
                  </a:lnTo>
                  <a:lnTo>
                    <a:pt x="193612" y="65312"/>
                  </a:lnTo>
                  <a:lnTo>
                    <a:pt x="180678" y="111199"/>
                  </a:lnTo>
                  <a:lnTo>
                    <a:pt x="177373" y="165706"/>
                  </a:lnTo>
                  <a:lnTo>
                    <a:pt x="176601" y="209940"/>
                  </a:lnTo>
                  <a:lnTo>
                    <a:pt x="176166" y="264113"/>
                  </a:lnTo>
                  <a:lnTo>
                    <a:pt x="184424" y="319444"/>
                  </a:lnTo>
                  <a:lnTo>
                    <a:pt x="193951" y="373248"/>
                  </a:lnTo>
                  <a:lnTo>
                    <a:pt x="204183" y="425585"/>
                  </a:lnTo>
                  <a:lnTo>
                    <a:pt x="218121" y="482664"/>
                  </a:lnTo>
                  <a:lnTo>
                    <a:pt x="228625" y="518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033243" y="1221305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0529" y="54145"/>
                  </a:lnTo>
                  <a:lnTo>
                    <a:pt x="4940" y="109091"/>
                  </a:lnTo>
                  <a:lnTo>
                    <a:pt x="976" y="16266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33243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49057" y="1194686"/>
              <a:ext cx="291786" cy="258247"/>
            </a:xfrm>
            <a:custGeom>
              <a:avLst/>
              <a:gdLst/>
              <a:ahLst/>
              <a:cxnLst/>
              <a:rect l="0" t="0" r="0" b="0"/>
              <a:pathLst>
                <a:path w="291786" h="258247">
                  <a:moveTo>
                    <a:pt x="0" y="47676"/>
                  </a:moveTo>
                  <a:lnTo>
                    <a:pt x="14654" y="102817"/>
                  </a:lnTo>
                  <a:lnTo>
                    <a:pt x="30338" y="151232"/>
                  </a:lnTo>
                  <a:lnTo>
                    <a:pt x="48193" y="211588"/>
                  </a:lnTo>
                  <a:lnTo>
                    <a:pt x="57044" y="245071"/>
                  </a:lnTo>
                  <a:lnTo>
                    <a:pt x="53183" y="194102"/>
                  </a:lnTo>
                  <a:lnTo>
                    <a:pt x="55869" y="133445"/>
                  </a:lnTo>
                  <a:lnTo>
                    <a:pt x="67318" y="76057"/>
                  </a:lnTo>
                  <a:lnTo>
                    <a:pt x="82987" y="39318"/>
                  </a:lnTo>
                  <a:lnTo>
                    <a:pt x="108037" y="11794"/>
                  </a:lnTo>
                  <a:lnTo>
                    <a:pt x="130684" y="2483"/>
                  </a:lnTo>
                  <a:lnTo>
                    <a:pt x="143275" y="0"/>
                  </a:lnTo>
                  <a:lnTo>
                    <a:pt x="169742" y="3480"/>
                  </a:lnTo>
                  <a:lnTo>
                    <a:pt x="183351" y="7684"/>
                  </a:lnTo>
                  <a:lnTo>
                    <a:pt x="207831" y="24832"/>
                  </a:lnTo>
                  <a:lnTo>
                    <a:pt x="238224" y="60795"/>
                  </a:lnTo>
                  <a:lnTo>
                    <a:pt x="269455" y="114868"/>
                  </a:lnTo>
                  <a:lnTo>
                    <a:pt x="288579" y="163374"/>
                  </a:lnTo>
                  <a:lnTo>
                    <a:pt x="291785" y="201930"/>
                  </a:lnTo>
                  <a:lnTo>
                    <a:pt x="284270" y="258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28042" y="1210895"/>
              <a:ext cx="420845" cy="566634"/>
            </a:xfrm>
            <a:custGeom>
              <a:avLst/>
              <a:gdLst/>
              <a:ahLst/>
              <a:cxnLst/>
              <a:rect l="0" t="0" r="0" b="0"/>
              <a:pathLst>
                <a:path w="420845" h="566634">
                  <a:moveTo>
                    <a:pt x="379025" y="157809"/>
                  </a:moveTo>
                  <a:lnTo>
                    <a:pt x="402745" y="113847"/>
                  </a:lnTo>
                  <a:lnTo>
                    <a:pt x="408280" y="72384"/>
                  </a:lnTo>
                  <a:lnTo>
                    <a:pt x="403335" y="46143"/>
                  </a:lnTo>
                  <a:lnTo>
                    <a:pt x="398742" y="34232"/>
                  </a:lnTo>
                  <a:lnTo>
                    <a:pt x="381159" y="14759"/>
                  </a:lnTo>
                  <a:lnTo>
                    <a:pt x="369919" y="6290"/>
                  </a:lnTo>
                  <a:lnTo>
                    <a:pt x="348071" y="0"/>
                  </a:lnTo>
                  <a:lnTo>
                    <a:pt x="316041" y="3036"/>
                  </a:lnTo>
                  <a:lnTo>
                    <a:pt x="284324" y="14465"/>
                  </a:lnTo>
                  <a:lnTo>
                    <a:pt x="242165" y="44876"/>
                  </a:lnTo>
                  <a:lnTo>
                    <a:pt x="216162" y="74435"/>
                  </a:lnTo>
                  <a:lnTo>
                    <a:pt x="199228" y="111009"/>
                  </a:lnTo>
                  <a:lnTo>
                    <a:pt x="192391" y="151481"/>
                  </a:lnTo>
                  <a:lnTo>
                    <a:pt x="195954" y="187520"/>
                  </a:lnTo>
                  <a:lnTo>
                    <a:pt x="210008" y="220425"/>
                  </a:lnTo>
                  <a:lnTo>
                    <a:pt x="228990" y="246812"/>
                  </a:lnTo>
                  <a:lnTo>
                    <a:pt x="236888" y="251069"/>
                  </a:lnTo>
                  <a:lnTo>
                    <a:pt x="255022" y="252681"/>
                  </a:lnTo>
                  <a:lnTo>
                    <a:pt x="296430" y="243013"/>
                  </a:lnTo>
                  <a:lnTo>
                    <a:pt x="356565" y="213165"/>
                  </a:lnTo>
                  <a:lnTo>
                    <a:pt x="372162" y="196450"/>
                  </a:lnTo>
                  <a:lnTo>
                    <a:pt x="397297" y="157123"/>
                  </a:lnTo>
                  <a:lnTo>
                    <a:pt x="401735" y="155012"/>
                  </a:lnTo>
                  <a:lnTo>
                    <a:pt x="404693" y="158284"/>
                  </a:lnTo>
                  <a:lnTo>
                    <a:pt x="408858" y="188366"/>
                  </a:lnTo>
                  <a:lnTo>
                    <a:pt x="410264" y="250933"/>
                  </a:lnTo>
                  <a:lnTo>
                    <a:pt x="417778" y="306315"/>
                  </a:lnTo>
                  <a:lnTo>
                    <a:pt x="420144" y="361298"/>
                  </a:lnTo>
                  <a:lnTo>
                    <a:pt x="420844" y="420873"/>
                  </a:lnTo>
                  <a:lnTo>
                    <a:pt x="418712" y="474920"/>
                  </a:lnTo>
                  <a:lnTo>
                    <a:pt x="404302" y="518750"/>
                  </a:lnTo>
                  <a:lnTo>
                    <a:pt x="391819" y="538936"/>
                  </a:lnTo>
                  <a:lnTo>
                    <a:pt x="372233" y="552587"/>
                  </a:lnTo>
                  <a:lnTo>
                    <a:pt x="345591" y="561383"/>
                  </a:lnTo>
                  <a:lnTo>
                    <a:pt x="291130" y="566336"/>
                  </a:lnTo>
                  <a:lnTo>
                    <a:pt x="230540" y="566633"/>
                  </a:lnTo>
                  <a:lnTo>
                    <a:pt x="189029" y="562557"/>
                  </a:lnTo>
                  <a:lnTo>
                    <a:pt x="144064" y="559965"/>
                  </a:lnTo>
                  <a:lnTo>
                    <a:pt x="97953" y="558814"/>
                  </a:lnTo>
                  <a:lnTo>
                    <a:pt x="38381" y="558165"/>
                  </a:lnTo>
                  <a:lnTo>
                    <a:pt x="0" y="557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307117" y="2474197"/>
            <a:ext cx="1780124" cy="779109"/>
            <a:chOff x="2307117" y="2474197"/>
            <a:chExt cx="1780124" cy="779109"/>
          </a:xfrm>
        </p:grpSpPr>
        <p:sp>
          <p:nvSpPr>
            <p:cNvPr id="22" name="Freeform 21"/>
            <p:cNvSpPr/>
            <p:nvPr/>
          </p:nvSpPr>
          <p:spPr>
            <a:xfrm>
              <a:off x="2307117" y="2500339"/>
              <a:ext cx="409236" cy="626625"/>
            </a:xfrm>
            <a:custGeom>
              <a:avLst/>
              <a:gdLst/>
              <a:ahLst/>
              <a:cxnLst/>
              <a:rect l="0" t="0" r="0" b="0"/>
              <a:pathLst>
                <a:path w="409236" h="626625">
                  <a:moveTo>
                    <a:pt x="40737" y="58086"/>
                  </a:moveTo>
                  <a:lnTo>
                    <a:pt x="40737" y="116702"/>
                  </a:lnTo>
                  <a:lnTo>
                    <a:pt x="40737" y="173216"/>
                  </a:lnTo>
                  <a:lnTo>
                    <a:pt x="41907" y="225949"/>
                  </a:lnTo>
                  <a:lnTo>
                    <a:pt x="49071" y="280107"/>
                  </a:lnTo>
                  <a:lnTo>
                    <a:pt x="57043" y="342260"/>
                  </a:lnTo>
                  <a:lnTo>
                    <a:pt x="55873" y="405030"/>
                  </a:lnTo>
                  <a:lnTo>
                    <a:pt x="59163" y="447420"/>
                  </a:lnTo>
                  <a:lnTo>
                    <a:pt x="61015" y="509576"/>
                  </a:lnTo>
                  <a:lnTo>
                    <a:pt x="61563" y="564387"/>
                  </a:lnTo>
                  <a:lnTo>
                    <a:pt x="60556" y="602595"/>
                  </a:lnTo>
                  <a:lnTo>
                    <a:pt x="58629" y="603585"/>
                  </a:lnTo>
                  <a:lnTo>
                    <a:pt x="56175" y="600737"/>
                  </a:lnTo>
                  <a:lnTo>
                    <a:pt x="48793" y="538525"/>
                  </a:lnTo>
                  <a:lnTo>
                    <a:pt x="43124" y="488607"/>
                  </a:lnTo>
                  <a:lnTo>
                    <a:pt x="41445" y="439891"/>
                  </a:lnTo>
                  <a:lnTo>
                    <a:pt x="40947" y="392702"/>
                  </a:lnTo>
                  <a:lnTo>
                    <a:pt x="35190" y="335532"/>
                  </a:lnTo>
                  <a:lnTo>
                    <a:pt x="26096" y="284571"/>
                  </a:lnTo>
                  <a:lnTo>
                    <a:pt x="12542" y="227346"/>
                  </a:lnTo>
                  <a:lnTo>
                    <a:pt x="3267" y="179077"/>
                  </a:lnTo>
                  <a:lnTo>
                    <a:pt x="0" y="128900"/>
                  </a:lnTo>
                  <a:lnTo>
                    <a:pt x="2015" y="66311"/>
                  </a:lnTo>
                  <a:lnTo>
                    <a:pt x="9490" y="36005"/>
                  </a:lnTo>
                  <a:lnTo>
                    <a:pt x="24510" y="14737"/>
                  </a:lnTo>
                  <a:lnTo>
                    <a:pt x="46003" y="3724"/>
                  </a:lnTo>
                  <a:lnTo>
                    <a:pt x="72324" y="0"/>
                  </a:lnTo>
                  <a:lnTo>
                    <a:pt x="118857" y="5650"/>
                  </a:lnTo>
                  <a:lnTo>
                    <a:pt x="177094" y="31047"/>
                  </a:lnTo>
                  <a:lnTo>
                    <a:pt x="228069" y="69512"/>
                  </a:lnTo>
                  <a:lnTo>
                    <a:pt x="269594" y="119311"/>
                  </a:lnTo>
                  <a:lnTo>
                    <a:pt x="291488" y="174208"/>
                  </a:lnTo>
                  <a:lnTo>
                    <a:pt x="295642" y="188143"/>
                  </a:lnTo>
                  <a:lnTo>
                    <a:pt x="294018" y="216105"/>
                  </a:lnTo>
                  <a:lnTo>
                    <a:pt x="285498" y="241790"/>
                  </a:lnTo>
                  <a:lnTo>
                    <a:pt x="254236" y="284976"/>
                  </a:lnTo>
                  <a:lnTo>
                    <a:pt x="234282" y="293457"/>
                  </a:lnTo>
                  <a:lnTo>
                    <a:pt x="183343" y="298901"/>
                  </a:lnTo>
                  <a:lnTo>
                    <a:pt x="142133" y="294255"/>
                  </a:lnTo>
                  <a:lnTo>
                    <a:pt x="135240" y="296250"/>
                  </a:lnTo>
                  <a:lnTo>
                    <a:pt x="132985" y="301090"/>
                  </a:lnTo>
                  <a:lnTo>
                    <a:pt x="133822" y="307826"/>
                  </a:lnTo>
                  <a:lnTo>
                    <a:pt x="144109" y="321549"/>
                  </a:lnTo>
                  <a:lnTo>
                    <a:pt x="195044" y="379511"/>
                  </a:lnTo>
                  <a:lnTo>
                    <a:pt x="246325" y="441076"/>
                  </a:lnTo>
                  <a:lnTo>
                    <a:pt x="274413" y="472773"/>
                  </a:lnTo>
                  <a:lnTo>
                    <a:pt x="308410" y="523820"/>
                  </a:lnTo>
                  <a:lnTo>
                    <a:pt x="364981" y="585374"/>
                  </a:lnTo>
                  <a:lnTo>
                    <a:pt x="387544" y="610113"/>
                  </a:lnTo>
                  <a:lnTo>
                    <a:pt x="409235" y="626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0961" y="2798067"/>
              <a:ext cx="259133" cy="244774"/>
            </a:xfrm>
            <a:custGeom>
              <a:avLst/>
              <a:gdLst/>
              <a:ahLst/>
              <a:cxnLst/>
              <a:rect l="0" t="0" r="0" b="0"/>
              <a:pathLst>
                <a:path w="259133" h="244774">
                  <a:moveTo>
                    <a:pt x="153847" y="97269"/>
                  </a:moveTo>
                  <a:lnTo>
                    <a:pt x="159436" y="80502"/>
                  </a:lnTo>
                  <a:lnTo>
                    <a:pt x="159061" y="62911"/>
                  </a:lnTo>
                  <a:lnTo>
                    <a:pt x="149288" y="23022"/>
                  </a:lnTo>
                  <a:lnTo>
                    <a:pt x="143788" y="15016"/>
                  </a:lnTo>
                  <a:lnTo>
                    <a:pt x="128320" y="3000"/>
                  </a:lnTo>
                  <a:lnTo>
                    <a:pt x="106627" y="0"/>
                  </a:lnTo>
                  <a:lnTo>
                    <a:pt x="83727" y="3736"/>
                  </a:lnTo>
                  <a:lnTo>
                    <a:pt x="57681" y="18993"/>
                  </a:lnTo>
                  <a:lnTo>
                    <a:pt x="27920" y="48229"/>
                  </a:lnTo>
                  <a:lnTo>
                    <a:pt x="14821" y="69625"/>
                  </a:lnTo>
                  <a:lnTo>
                    <a:pt x="0" y="127900"/>
                  </a:lnTo>
                  <a:lnTo>
                    <a:pt x="73" y="155337"/>
                  </a:lnTo>
                  <a:lnTo>
                    <a:pt x="13268" y="190514"/>
                  </a:lnTo>
                  <a:lnTo>
                    <a:pt x="33165" y="221994"/>
                  </a:lnTo>
                  <a:lnTo>
                    <a:pt x="51078" y="238880"/>
                  </a:lnTo>
                  <a:lnTo>
                    <a:pt x="60768" y="243149"/>
                  </a:lnTo>
                  <a:lnTo>
                    <a:pt x="80893" y="244773"/>
                  </a:lnTo>
                  <a:lnTo>
                    <a:pt x="98416" y="238476"/>
                  </a:lnTo>
                  <a:lnTo>
                    <a:pt x="114003" y="226708"/>
                  </a:lnTo>
                  <a:lnTo>
                    <a:pt x="134762" y="200352"/>
                  </a:lnTo>
                  <a:lnTo>
                    <a:pt x="147672" y="169147"/>
                  </a:lnTo>
                  <a:lnTo>
                    <a:pt x="158623" y="109175"/>
                  </a:lnTo>
                  <a:lnTo>
                    <a:pt x="160540" y="106377"/>
                  </a:lnTo>
                  <a:lnTo>
                    <a:pt x="161819" y="109190"/>
                  </a:lnTo>
                  <a:lnTo>
                    <a:pt x="178880" y="171667"/>
                  </a:lnTo>
                  <a:lnTo>
                    <a:pt x="189080" y="202761"/>
                  </a:lnTo>
                  <a:lnTo>
                    <a:pt x="202262" y="217464"/>
                  </a:lnTo>
                  <a:lnTo>
                    <a:pt x="210690" y="223023"/>
                  </a:lnTo>
                  <a:lnTo>
                    <a:pt x="229414" y="226079"/>
                  </a:lnTo>
                  <a:lnTo>
                    <a:pt x="259132" y="223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70195" y="2474197"/>
              <a:ext cx="35712" cy="526425"/>
            </a:xfrm>
            <a:custGeom>
              <a:avLst/>
              <a:gdLst/>
              <a:ahLst/>
              <a:cxnLst/>
              <a:rect l="0" t="0" r="0" b="0"/>
              <a:pathLst>
                <a:path w="35712" h="526425">
                  <a:moveTo>
                    <a:pt x="14654" y="0"/>
                  </a:moveTo>
                  <a:lnTo>
                    <a:pt x="0" y="49551"/>
                  </a:lnTo>
                  <a:lnTo>
                    <a:pt x="2098" y="98825"/>
                  </a:lnTo>
                  <a:lnTo>
                    <a:pt x="3525" y="156273"/>
                  </a:lnTo>
                  <a:lnTo>
                    <a:pt x="7127" y="219385"/>
                  </a:lnTo>
                  <a:lnTo>
                    <a:pt x="12424" y="272063"/>
                  </a:lnTo>
                  <a:lnTo>
                    <a:pt x="17113" y="330175"/>
                  </a:lnTo>
                  <a:lnTo>
                    <a:pt x="19672" y="373910"/>
                  </a:lnTo>
                  <a:lnTo>
                    <a:pt x="18054" y="397809"/>
                  </a:lnTo>
                  <a:lnTo>
                    <a:pt x="24013" y="458015"/>
                  </a:lnTo>
                  <a:lnTo>
                    <a:pt x="33362" y="508967"/>
                  </a:lnTo>
                  <a:lnTo>
                    <a:pt x="35711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05865" y="2663709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282767" y="3120"/>
                  </a:lnTo>
                  <a:lnTo>
                    <a:pt x="222231" y="9066"/>
                  </a:lnTo>
                  <a:lnTo>
                    <a:pt x="168420" y="17475"/>
                  </a:lnTo>
                  <a:lnTo>
                    <a:pt x="110130" y="23470"/>
                  </a:lnTo>
                  <a:lnTo>
                    <a:pt x="52950" y="355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63834" y="283216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6" y="123090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05948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86851" y="2790051"/>
              <a:ext cx="238941" cy="228155"/>
            </a:xfrm>
            <a:custGeom>
              <a:avLst/>
              <a:gdLst/>
              <a:ahLst/>
              <a:cxnLst/>
              <a:rect l="0" t="0" r="0" b="0"/>
              <a:pathLst>
                <a:path w="238941" h="228155">
                  <a:moveTo>
                    <a:pt x="150724" y="10529"/>
                  </a:moveTo>
                  <a:lnTo>
                    <a:pt x="117102" y="12869"/>
                  </a:lnTo>
                  <a:lnTo>
                    <a:pt x="81230" y="27340"/>
                  </a:lnTo>
                  <a:lnTo>
                    <a:pt x="39436" y="60027"/>
                  </a:lnTo>
                  <a:lnTo>
                    <a:pt x="17664" y="86416"/>
                  </a:lnTo>
                  <a:lnTo>
                    <a:pt x="1984" y="122051"/>
                  </a:lnTo>
                  <a:lnTo>
                    <a:pt x="0" y="148612"/>
                  </a:lnTo>
                  <a:lnTo>
                    <a:pt x="4186" y="174844"/>
                  </a:lnTo>
                  <a:lnTo>
                    <a:pt x="13846" y="198202"/>
                  </a:lnTo>
                  <a:lnTo>
                    <a:pt x="32178" y="214042"/>
                  </a:lnTo>
                  <a:lnTo>
                    <a:pt x="57093" y="223811"/>
                  </a:lnTo>
                  <a:lnTo>
                    <a:pt x="87663" y="228154"/>
                  </a:lnTo>
                  <a:lnTo>
                    <a:pt x="114508" y="223844"/>
                  </a:lnTo>
                  <a:lnTo>
                    <a:pt x="160338" y="202014"/>
                  </a:lnTo>
                  <a:lnTo>
                    <a:pt x="194780" y="166766"/>
                  </a:lnTo>
                  <a:lnTo>
                    <a:pt x="220995" y="126008"/>
                  </a:lnTo>
                  <a:lnTo>
                    <a:pt x="237784" y="84162"/>
                  </a:lnTo>
                  <a:lnTo>
                    <a:pt x="238940" y="63142"/>
                  </a:lnTo>
                  <a:lnTo>
                    <a:pt x="234385" y="43271"/>
                  </a:lnTo>
                  <a:lnTo>
                    <a:pt x="224561" y="26641"/>
                  </a:lnTo>
                  <a:lnTo>
                    <a:pt x="209277" y="14570"/>
                  </a:lnTo>
                  <a:lnTo>
                    <a:pt x="189615" y="6476"/>
                  </a:lnTo>
                  <a:lnTo>
                    <a:pt x="1401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82504" y="2705823"/>
              <a:ext cx="304737" cy="346227"/>
            </a:xfrm>
            <a:custGeom>
              <a:avLst/>
              <a:gdLst/>
              <a:ahLst/>
              <a:cxnLst/>
              <a:rect l="0" t="0" r="0" b="0"/>
              <a:pathLst>
                <a:path w="304737" h="346227">
                  <a:moveTo>
                    <a:pt x="176211" y="0"/>
                  </a:moveTo>
                  <a:lnTo>
                    <a:pt x="142589" y="2340"/>
                  </a:lnTo>
                  <a:lnTo>
                    <a:pt x="82804" y="23720"/>
                  </a:lnTo>
                  <a:lnTo>
                    <a:pt x="40776" y="46843"/>
                  </a:lnTo>
                  <a:lnTo>
                    <a:pt x="1387" y="80879"/>
                  </a:lnTo>
                  <a:lnTo>
                    <a:pt x="0" y="86675"/>
                  </a:lnTo>
                  <a:lnTo>
                    <a:pt x="2585" y="91709"/>
                  </a:lnTo>
                  <a:lnTo>
                    <a:pt x="7818" y="96234"/>
                  </a:lnTo>
                  <a:lnTo>
                    <a:pt x="26110" y="98143"/>
                  </a:lnTo>
                  <a:lnTo>
                    <a:pt x="75981" y="95426"/>
                  </a:lnTo>
                  <a:lnTo>
                    <a:pt x="138128" y="96059"/>
                  </a:lnTo>
                  <a:lnTo>
                    <a:pt x="193558" y="106236"/>
                  </a:lnTo>
                  <a:lnTo>
                    <a:pt x="227754" y="119215"/>
                  </a:lnTo>
                  <a:lnTo>
                    <a:pt x="265161" y="144562"/>
                  </a:lnTo>
                  <a:lnTo>
                    <a:pt x="293910" y="180504"/>
                  </a:lnTo>
                  <a:lnTo>
                    <a:pt x="303781" y="200717"/>
                  </a:lnTo>
                  <a:lnTo>
                    <a:pt x="304736" y="243006"/>
                  </a:lnTo>
                  <a:lnTo>
                    <a:pt x="297284" y="266320"/>
                  </a:lnTo>
                  <a:lnTo>
                    <a:pt x="273436" y="300351"/>
                  </a:lnTo>
                  <a:lnTo>
                    <a:pt x="230554" y="328434"/>
                  </a:lnTo>
                  <a:lnTo>
                    <a:pt x="195432" y="341289"/>
                  </a:lnTo>
                  <a:lnTo>
                    <a:pt x="135467" y="346226"/>
                  </a:lnTo>
                  <a:lnTo>
                    <a:pt x="95508" y="343961"/>
                  </a:lnTo>
                  <a:lnTo>
                    <a:pt x="4986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90010" y="3163011"/>
              <a:ext cx="1252892" cy="90295"/>
            </a:xfrm>
            <a:custGeom>
              <a:avLst/>
              <a:gdLst/>
              <a:ahLst/>
              <a:cxnLst/>
              <a:rect l="0" t="0" r="0" b="0"/>
              <a:pathLst>
                <a:path w="1252892" h="90295">
                  <a:moveTo>
                    <a:pt x="1252891" y="6066"/>
                  </a:moveTo>
                  <a:lnTo>
                    <a:pt x="1202458" y="0"/>
                  </a:lnTo>
                  <a:lnTo>
                    <a:pt x="1145141" y="3749"/>
                  </a:lnTo>
                  <a:lnTo>
                    <a:pt x="1084875" y="5380"/>
                  </a:lnTo>
                  <a:lnTo>
                    <a:pt x="1028283" y="7033"/>
                  </a:lnTo>
                  <a:lnTo>
                    <a:pt x="967582" y="13242"/>
                  </a:lnTo>
                  <a:lnTo>
                    <a:pt x="905143" y="15601"/>
                  </a:lnTo>
                  <a:lnTo>
                    <a:pt x="863200" y="16153"/>
                  </a:lnTo>
                  <a:lnTo>
                    <a:pt x="818042" y="19518"/>
                  </a:lnTo>
                  <a:lnTo>
                    <a:pt x="770676" y="23743"/>
                  </a:lnTo>
                  <a:lnTo>
                    <a:pt x="722329" y="25621"/>
                  </a:lnTo>
                  <a:lnTo>
                    <a:pt x="673545" y="29575"/>
                  </a:lnTo>
                  <a:lnTo>
                    <a:pt x="624567" y="34062"/>
                  </a:lnTo>
                  <a:lnTo>
                    <a:pt x="575503" y="36056"/>
                  </a:lnTo>
                  <a:lnTo>
                    <a:pt x="523281" y="40062"/>
                  </a:lnTo>
                  <a:lnTo>
                    <a:pt x="468875" y="45742"/>
                  </a:lnTo>
                  <a:lnTo>
                    <a:pt x="413500" y="52166"/>
                  </a:lnTo>
                  <a:lnTo>
                    <a:pt x="357693" y="58920"/>
                  </a:lnTo>
                  <a:lnTo>
                    <a:pt x="301694" y="64652"/>
                  </a:lnTo>
                  <a:lnTo>
                    <a:pt x="245610" y="67199"/>
                  </a:lnTo>
                  <a:lnTo>
                    <a:pt x="189489" y="71451"/>
                  </a:lnTo>
                  <a:lnTo>
                    <a:pt x="131010" y="77240"/>
                  </a:lnTo>
                  <a:lnTo>
                    <a:pt x="99039" y="80422"/>
                  </a:lnTo>
                  <a:lnTo>
                    <a:pt x="44017" y="85906"/>
                  </a:lnTo>
                  <a:lnTo>
                    <a:pt x="0" y="90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537367" y="1600331"/>
            <a:ext cx="5980188" cy="231628"/>
          </a:xfrm>
          <a:custGeom>
            <a:avLst/>
            <a:gdLst/>
            <a:ahLst/>
            <a:cxnLst/>
            <a:rect l="0" t="0" r="0" b="0"/>
            <a:pathLst>
              <a:path w="5980188" h="231628">
                <a:moveTo>
                  <a:pt x="5980187" y="231627"/>
                </a:moveTo>
                <a:lnTo>
                  <a:pt x="5919457" y="211384"/>
                </a:lnTo>
                <a:lnTo>
                  <a:pt x="5856388" y="197813"/>
                </a:lnTo>
                <a:lnTo>
                  <a:pt x="5802606" y="186383"/>
                </a:lnTo>
                <a:lnTo>
                  <a:pt x="5741342" y="173210"/>
                </a:lnTo>
                <a:lnTo>
                  <a:pt x="5691309" y="168695"/>
                </a:lnTo>
                <a:lnTo>
                  <a:pt x="5639440" y="160468"/>
                </a:lnTo>
                <a:lnTo>
                  <a:pt x="5585857" y="150622"/>
                </a:lnTo>
                <a:lnTo>
                  <a:pt x="5527217" y="141465"/>
                </a:lnTo>
                <a:lnTo>
                  <a:pt x="5469938" y="137062"/>
                </a:lnTo>
                <a:lnTo>
                  <a:pt x="5425467" y="131886"/>
                </a:lnTo>
                <a:lnTo>
                  <a:pt x="5381525" y="125687"/>
                </a:lnTo>
                <a:lnTo>
                  <a:pt x="5337429" y="119032"/>
                </a:lnTo>
                <a:lnTo>
                  <a:pt x="5290535" y="112175"/>
                </a:lnTo>
                <a:lnTo>
                  <a:pt x="5242396" y="105228"/>
                </a:lnTo>
                <a:lnTo>
                  <a:pt x="5193706" y="98241"/>
                </a:lnTo>
                <a:lnTo>
                  <a:pt x="5144769" y="91236"/>
                </a:lnTo>
                <a:lnTo>
                  <a:pt x="5092604" y="84223"/>
                </a:lnTo>
                <a:lnTo>
                  <a:pt x="5038224" y="78377"/>
                </a:lnTo>
                <a:lnTo>
                  <a:pt x="4982860" y="75778"/>
                </a:lnTo>
                <a:lnTo>
                  <a:pt x="4927057" y="71504"/>
                </a:lnTo>
                <a:lnTo>
                  <a:pt x="4869890" y="65705"/>
                </a:lnTo>
                <a:lnTo>
                  <a:pt x="4809389" y="59228"/>
                </a:lnTo>
                <a:lnTo>
                  <a:pt x="4750523" y="52450"/>
                </a:lnTo>
                <a:lnTo>
                  <a:pt x="4691996" y="45538"/>
                </a:lnTo>
                <a:lnTo>
                  <a:pt x="4630889" y="38567"/>
                </a:lnTo>
                <a:lnTo>
                  <a:pt x="4598684" y="35070"/>
                </a:lnTo>
                <a:lnTo>
                  <a:pt x="4565515" y="31569"/>
                </a:lnTo>
                <a:lnTo>
                  <a:pt x="4531705" y="28065"/>
                </a:lnTo>
                <a:lnTo>
                  <a:pt x="4498636" y="24559"/>
                </a:lnTo>
                <a:lnTo>
                  <a:pt x="4466062" y="21052"/>
                </a:lnTo>
                <a:lnTo>
                  <a:pt x="4433817" y="17544"/>
                </a:lnTo>
                <a:lnTo>
                  <a:pt x="4401792" y="15206"/>
                </a:lnTo>
                <a:lnTo>
                  <a:pt x="4369913" y="13647"/>
                </a:lnTo>
                <a:lnTo>
                  <a:pt x="4306417" y="10745"/>
                </a:lnTo>
                <a:lnTo>
                  <a:pt x="4243101" y="5555"/>
                </a:lnTo>
                <a:lnTo>
                  <a:pt x="4210307" y="3704"/>
                </a:lnTo>
                <a:lnTo>
                  <a:pt x="4176746" y="2469"/>
                </a:lnTo>
                <a:lnTo>
                  <a:pt x="4142674" y="1646"/>
                </a:lnTo>
                <a:lnTo>
                  <a:pt x="4109430" y="1097"/>
                </a:lnTo>
                <a:lnTo>
                  <a:pt x="4076740" y="732"/>
                </a:lnTo>
                <a:lnTo>
                  <a:pt x="4044418" y="488"/>
                </a:lnTo>
                <a:lnTo>
                  <a:pt x="4011171" y="325"/>
                </a:lnTo>
                <a:lnTo>
                  <a:pt x="3977308" y="217"/>
                </a:lnTo>
                <a:lnTo>
                  <a:pt x="3943035" y="145"/>
                </a:lnTo>
                <a:lnTo>
                  <a:pt x="3908487" y="96"/>
                </a:lnTo>
                <a:lnTo>
                  <a:pt x="3873757" y="64"/>
                </a:lnTo>
                <a:lnTo>
                  <a:pt x="3838906" y="43"/>
                </a:lnTo>
                <a:lnTo>
                  <a:pt x="3803973" y="29"/>
                </a:lnTo>
                <a:lnTo>
                  <a:pt x="3768986" y="19"/>
                </a:lnTo>
                <a:lnTo>
                  <a:pt x="3733963" y="13"/>
                </a:lnTo>
                <a:lnTo>
                  <a:pt x="3698916" y="9"/>
                </a:lnTo>
                <a:lnTo>
                  <a:pt x="3663853" y="6"/>
                </a:lnTo>
                <a:lnTo>
                  <a:pt x="3628780" y="4"/>
                </a:lnTo>
                <a:lnTo>
                  <a:pt x="3592530" y="3"/>
                </a:lnTo>
                <a:lnTo>
                  <a:pt x="3555494" y="2"/>
                </a:lnTo>
                <a:lnTo>
                  <a:pt x="3517936" y="1"/>
                </a:lnTo>
                <a:lnTo>
                  <a:pt x="3481199" y="1"/>
                </a:lnTo>
                <a:lnTo>
                  <a:pt x="3445009" y="1"/>
                </a:lnTo>
                <a:lnTo>
                  <a:pt x="3409184" y="0"/>
                </a:lnTo>
                <a:lnTo>
                  <a:pt x="3373603" y="0"/>
                </a:lnTo>
                <a:lnTo>
                  <a:pt x="3338183" y="0"/>
                </a:lnTo>
                <a:lnTo>
                  <a:pt x="3302872" y="0"/>
                </a:lnTo>
                <a:lnTo>
                  <a:pt x="3266463" y="0"/>
                </a:lnTo>
                <a:lnTo>
                  <a:pt x="3229322" y="0"/>
                </a:lnTo>
                <a:lnTo>
                  <a:pt x="3191693" y="0"/>
                </a:lnTo>
                <a:lnTo>
                  <a:pt x="3154909" y="1170"/>
                </a:lnTo>
                <a:lnTo>
                  <a:pt x="3118688" y="3120"/>
                </a:lnTo>
                <a:lnTo>
                  <a:pt x="3082842" y="5589"/>
                </a:lnTo>
                <a:lnTo>
                  <a:pt x="3046077" y="7236"/>
                </a:lnTo>
                <a:lnTo>
                  <a:pt x="3008699" y="8333"/>
                </a:lnTo>
                <a:lnTo>
                  <a:pt x="2970911" y="9065"/>
                </a:lnTo>
                <a:lnTo>
                  <a:pt x="2932852" y="10723"/>
                </a:lnTo>
                <a:lnTo>
                  <a:pt x="2894611" y="12998"/>
                </a:lnTo>
                <a:lnTo>
                  <a:pt x="2856248" y="15684"/>
                </a:lnTo>
                <a:lnTo>
                  <a:pt x="2817805" y="17475"/>
                </a:lnTo>
                <a:lnTo>
                  <a:pt x="2779308" y="18669"/>
                </a:lnTo>
                <a:lnTo>
                  <a:pt x="2740776" y="19465"/>
                </a:lnTo>
                <a:lnTo>
                  <a:pt x="2702219" y="21166"/>
                </a:lnTo>
                <a:lnTo>
                  <a:pt x="2663647" y="23469"/>
                </a:lnTo>
                <a:lnTo>
                  <a:pt x="2625064" y="26175"/>
                </a:lnTo>
                <a:lnTo>
                  <a:pt x="2586473" y="27978"/>
                </a:lnTo>
                <a:lnTo>
                  <a:pt x="2547878" y="29181"/>
                </a:lnTo>
                <a:lnTo>
                  <a:pt x="2509280" y="29983"/>
                </a:lnTo>
                <a:lnTo>
                  <a:pt x="2470680" y="30517"/>
                </a:lnTo>
                <a:lnTo>
                  <a:pt x="2432078" y="30873"/>
                </a:lnTo>
                <a:lnTo>
                  <a:pt x="2393475" y="31111"/>
                </a:lnTo>
                <a:lnTo>
                  <a:pt x="2354872" y="32439"/>
                </a:lnTo>
                <a:lnTo>
                  <a:pt x="2316268" y="34494"/>
                </a:lnTo>
                <a:lnTo>
                  <a:pt x="2277665" y="37034"/>
                </a:lnTo>
                <a:lnTo>
                  <a:pt x="2239060" y="39897"/>
                </a:lnTo>
                <a:lnTo>
                  <a:pt x="2200456" y="42976"/>
                </a:lnTo>
                <a:lnTo>
                  <a:pt x="2161851" y="46198"/>
                </a:lnTo>
                <a:lnTo>
                  <a:pt x="2123247" y="48346"/>
                </a:lnTo>
                <a:lnTo>
                  <a:pt x="2084643" y="49778"/>
                </a:lnTo>
                <a:lnTo>
                  <a:pt x="2046038" y="50733"/>
                </a:lnTo>
                <a:lnTo>
                  <a:pt x="2007434" y="52539"/>
                </a:lnTo>
                <a:lnTo>
                  <a:pt x="1968830" y="54914"/>
                </a:lnTo>
                <a:lnTo>
                  <a:pt x="1930225" y="57666"/>
                </a:lnTo>
                <a:lnTo>
                  <a:pt x="1890451" y="59501"/>
                </a:lnTo>
                <a:lnTo>
                  <a:pt x="1849896" y="60724"/>
                </a:lnTo>
                <a:lnTo>
                  <a:pt x="1808822" y="61540"/>
                </a:lnTo>
                <a:lnTo>
                  <a:pt x="1768571" y="63254"/>
                </a:lnTo>
                <a:lnTo>
                  <a:pt x="1728869" y="65566"/>
                </a:lnTo>
                <a:lnTo>
                  <a:pt x="1689533" y="68277"/>
                </a:lnTo>
                <a:lnTo>
                  <a:pt x="1650441" y="70085"/>
                </a:lnTo>
                <a:lnTo>
                  <a:pt x="1611511" y="71290"/>
                </a:lnTo>
                <a:lnTo>
                  <a:pt x="1572690" y="72093"/>
                </a:lnTo>
                <a:lnTo>
                  <a:pt x="1532771" y="73798"/>
                </a:lnTo>
                <a:lnTo>
                  <a:pt x="1492120" y="76105"/>
                </a:lnTo>
                <a:lnTo>
                  <a:pt x="1450982" y="78813"/>
                </a:lnTo>
                <a:lnTo>
                  <a:pt x="1410688" y="80618"/>
                </a:lnTo>
                <a:lnTo>
                  <a:pt x="1370958" y="81821"/>
                </a:lnTo>
                <a:lnTo>
                  <a:pt x="1331602" y="82624"/>
                </a:lnTo>
                <a:lnTo>
                  <a:pt x="1292497" y="84328"/>
                </a:lnTo>
                <a:lnTo>
                  <a:pt x="1253559" y="86635"/>
                </a:lnTo>
                <a:lnTo>
                  <a:pt x="1214732" y="89342"/>
                </a:lnTo>
                <a:lnTo>
                  <a:pt x="1175979" y="91147"/>
                </a:lnTo>
                <a:lnTo>
                  <a:pt x="1137276" y="92350"/>
                </a:lnTo>
                <a:lnTo>
                  <a:pt x="1098606" y="93152"/>
                </a:lnTo>
                <a:lnTo>
                  <a:pt x="1059957" y="93687"/>
                </a:lnTo>
                <a:lnTo>
                  <a:pt x="1021323" y="94044"/>
                </a:lnTo>
                <a:lnTo>
                  <a:pt x="982699" y="94281"/>
                </a:lnTo>
                <a:lnTo>
                  <a:pt x="944082" y="95610"/>
                </a:lnTo>
                <a:lnTo>
                  <a:pt x="905469" y="97665"/>
                </a:lnTo>
                <a:lnTo>
                  <a:pt x="866858" y="100205"/>
                </a:lnTo>
                <a:lnTo>
                  <a:pt x="827080" y="101898"/>
                </a:lnTo>
                <a:lnTo>
                  <a:pt x="786523" y="103027"/>
                </a:lnTo>
                <a:lnTo>
                  <a:pt x="745448" y="103780"/>
                </a:lnTo>
                <a:lnTo>
                  <a:pt x="705195" y="105451"/>
                </a:lnTo>
                <a:lnTo>
                  <a:pt x="665493" y="107736"/>
                </a:lnTo>
                <a:lnTo>
                  <a:pt x="626156" y="110428"/>
                </a:lnTo>
                <a:lnTo>
                  <a:pt x="585893" y="113393"/>
                </a:lnTo>
                <a:lnTo>
                  <a:pt x="545014" y="116540"/>
                </a:lnTo>
                <a:lnTo>
                  <a:pt x="503723" y="119807"/>
                </a:lnTo>
                <a:lnTo>
                  <a:pt x="462157" y="123155"/>
                </a:lnTo>
                <a:lnTo>
                  <a:pt x="420409" y="126557"/>
                </a:lnTo>
                <a:lnTo>
                  <a:pt x="378539" y="129995"/>
                </a:lnTo>
                <a:lnTo>
                  <a:pt x="336587" y="134627"/>
                </a:lnTo>
                <a:lnTo>
                  <a:pt x="294582" y="140054"/>
                </a:lnTo>
                <a:lnTo>
                  <a:pt x="252540" y="146012"/>
                </a:lnTo>
                <a:lnTo>
                  <a:pt x="205795" y="151154"/>
                </a:lnTo>
                <a:lnTo>
                  <a:pt x="155914" y="155751"/>
                </a:lnTo>
                <a:lnTo>
                  <a:pt x="103943" y="159986"/>
                </a:lnTo>
                <a:lnTo>
                  <a:pt x="46197" y="164692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31626" y="210569"/>
            <a:ext cx="1200250" cy="484312"/>
            <a:chOff x="231626" y="210569"/>
            <a:chExt cx="1200250" cy="484312"/>
          </a:xfrm>
        </p:grpSpPr>
        <p:sp>
          <p:nvSpPr>
            <p:cNvPr id="2" name="Freeform 1"/>
            <p:cNvSpPr/>
            <p:nvPr/>
          </p:nvSpPr>
          <p:spPr>
            <a:xfrm>
              <a:off x="400082" y="242155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14333"/>
                  </a:lnTo>
                  <a:lnTo>
                    <a:pt x="0" y="260206"/>
                  </a:lnTo>
                  <a:lnTo>
                    <a:pt x="0" y="303990"/>
                  </a:lnTo>
                  <a:lnTo>
                    <a:pt x="0" y="362512"/>
                  </a:lnTo>
                  <a:lnTo>
                    <a:pt x="0" y="392743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" y="221859"/>
              <a:ext cx="368499" cy="420380"/>
            </a:xfrm>
            <a:custGeom>
              <a:avLst/>
              <a:gdLst/>
              <a:ahLst/>
              <a:cxnLst/>
              <a:rect l="0" t="0" r="0" b="0"/>
              <a:pathLst>
                <a:path w="368499" h="420380">
                  <a:moveTo>
                    <a:pt x="0" y="93995"/>
                  </a:moveTo>
                  <a:lnTo>
                    <a:pt x="9576" y="69949"/>
                  </a:lnTo>
                  <a:lnTo>
                    <a:pt x="20244" y="55622"/>
                  </a:lnTo>
                  <a:lnTo>
                    <a:pt x="68964" y="22362"/>
                  </a:lnTo>
                  <a:lnTo>
                    <a:pt x="107652" y="7910"/>
                  </a:lnTo>
                  <a:lnTo>
                    <a:pt x="156159" y="1808"/>
                  </a:lnTo>
                  <a:lnTo>
                    <a:pt x="207577" y="0"/>
                  </a:lnTo>
                  <a:lnTo>
                    <a:pt x="248678" y="5054"/>
                  </a:lnTo>
                  <a:lnTo>
                    <a:pt x="288672" y="19549"/>
                  </a:lnTo>
                  <a:lnTo>
                    <a:pt x="306893" y="38291"/>
                  </a:lnTo>
                  <a:lnTo>
                    <a:pt x="328123" y="82862"/>
                  </a:lnTo>
                  <a:lnTo>
                    <a:pt x="334308" y="120462"/>
                  </a:lnTo>
                  <a:lnTo>
                    <a:pt x="330552" y="161239"/>
                  </a:lnTo>
                  <a:lnTo>
                    <a:pt x="321997" y="182763"/>
                  </a:lnTo>
                  <a:lnTo>
                    <a:pt x="297441" y="215645"/>
                  </a:lnTo>
                  <a:lnTo>
                    <a:pt x="271405" y="231945"/>
                  </a:lnTo>
                  <a:lnTo>
                    <a:pt x="229779" y="241868"/>
                  </a:lnTo>
                  <a:lnTo>
                    <a:pt x="228056" y="246389"/>
                  </a:lnTo>
                  <a:lnTo>
                    <a:pt x="229246" y="251743"/>
                  </a:lnTo>
                  <a:lnTo>
                    <a:pt x="265863" y="313029"/>
                  </a:lnTo>
                  <a:lnTo>
                    <a:pt x="305560" y="368479"/>
                  </a:lnTo>
                  <a:lnTo>
                    <a:pt x="333449" y="404408"/>
                  </a:lnTo>
                  <a:lnTo>
                    <a:pt x="347461" y="413281"/>
                  </a:lnTo>
                  <a:lnTo>
                    <a:pt x="368498" y="420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5533" y="441870"/>
              <a:ext cx="207804" cy="199929"/>
            </a:xfrm>
            <a:custGeom>
              <a:avLst/>
              <a:gdLst/>
              <a:ahLst/>
              <a:cxnLst/>
              <a:rect l="0" t="0" r="0" b="0"/>
              <a:pathLst>
                <a:path w="207804" h="199929">
                  <a:moveTo>
                    <a:pt x="134104" y="74026"/>
                  </a:moveTo>
                  <a:lnTo>
                    <a:pt x="114976" y="21321"/>
                  </a:lnTo>
                  <a:lnTo>
                    <a:pt x="103766" y="5368"/>
                  </a:lnTo>
                  <a:lnTo>
                    <a:pt x="95161" y="1348"/>
                  </a:lnTo>
                  <a:lnTo>
                    <a:pt x="73122" y="0"/>
                  </a:lnTo>
                  <a:lnTo>
                    <a:pt x="53968" y="6421"/>
                  </a:lnTo>
                  <a:lnTo>
                    <a:pt x="45585" y="11408"/>
                  </a:lnTo>
                  <a:lnTo>
                    <a:pt x="22608" y="40785"/>
                  </a:lnTo>
                  <a:lnTo>
                    <a:pt x="6572" y="79124"/>
                  </a:lnTo>
                  <a:lnTo>
                    <a:pt x="0" y="120120"/>
                  </a:lnTo>
                  <a:lnTo>
                    <a:pt x="3642" y="161903"/>
                  </a:lnTo>
                  <a:lnTo>
                    <a:pt x="12170" y="183662"/>
                  </a:lnTo>
                  <a:lnTo>
                    <a:pt x="17720" y="192740"/>
                  </a:lnTo>
                  <a:lnTo>
                    <a:pt x="24929" y="197622"/>
                  </a:lnTo>
                  <a:lnTo>
                    <a:pt x="42298" y="199928"/>
                  </a:lnTo>
                  <a:lnTo>
                    <a:pt x="58596" y="193933"/>
                  </a:lnTo>
                  <a:lnTo>
                    <a:pt x="73639" y="182300"/>
                  </a:lnTo>
                  <a:lnTo>
                    <a:pt x="115316" y="126007"/>
                  </a:lnTo>
                  <a:lnTo>
                    <a:pt x="124974" y="105317"/>
                  </a:lnTo>
                  <a:lnTo>
                    <a:pt x="129187" y="101906"/>
                  </a:lnTo>
                  <a:lnTo>
                    <a:pt x="133166" y="103141"/>
                  </a:lnTo>
                  <a:lnTo>
                    <a:pt x="140706" y="113872"/>
                  </a:lnTo>
                  <a:lnTo>
                    <a:pt x="158198" y="146238"/>
                  </a:lnTo>
                  <a:lnTo>
                    <a:pt x="171719" y="159932"/>
                  </a:lnTo>
                  <a:lnTo>
                    <a:pt x="207803" y="179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8499" y="210569"/>
              <a:ext cx="9066" cy="410613"/>
            </a:xfrm>
            <a:custGeom>
              <a:avLst/>
              <a:gdLst/>
              <a:ahLst/>
              <a:cxnLst/>
              <a:rect l="0" t="0" r="0" b="0"/>
              <a:pathLst>
                <a:path w="9066" h="410613">
                  <a:moveTo>
                    <a:pt x="9065" y="0"/>
                  </a:moveTo>
                  <a:lnTo>
                    <a:pt x="5946" y="48931"/>
                  </a:lnTo>
                  <a:lnTo>
                    <a:pt x="0" y="108062"/>
                  </a:lnTo>
                  <a:lnTo>
                    <a:pt x="6062" y="158736"/>
                  </a:lnTo>
                  <a:lnTo>
                    <a:pt x="8175" y="207040"/>
                  </a:lnTo>
                  <a:lnTo>
                    <a:pt x="8802" y="264117"/>
                  </a:lnTo>
                  <a:lnTo>
                    <a:pt x="7817" y="317423"/>
                  </a:lnTo>
                  <a:lnTo>
                    <a:pt x="3836" y="374830"/>
                  </a:lnTo>
                  <a:lnTo>
                    <a:pt x="9065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2279" y="40008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6" y="0"/>
                  </a:lnTo>
                  <a:lnTo>
                    <a:pt x="94776" y="7236"/>
                  </a:lnTo>
                  <a:lnTo>
                    <a:pt x="4142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6549" y="49483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7077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29808" y="462542"/>
              <a:ext cx="195475" cy="172908"/>
            </a:xfrm>
            <a:custGeom>
              <a:avLst/>
              <a:gdLst/>
              <a:ahLst/>
              <a:cxnLst/>
              <a:rect l="0" t="0" r="0" b="0"/>
              <a:pathLst>
                <a:path w="195475" h="172908">
                  <a:moveTo>
                    <a:pt x="117839" y="42825"/>
                  </a:moveTo>
                  <a:lnTo>
                    <a:pt x="112250" y="26058"/>
                  </a:lnTo>
                  <a:lnTo>
                    <a:pt x="100147" y="11587"/>
                  </a:lnTo>
                  <a:lnTo>
                    <a:pt x="92007" y="4452"/>
                  </a:lnTo>
                  <a:lnTo>
                    <a:pt x="83070" y="865"/>
                  </a:lnTo>
                  <a:lnTo>
                    <a:pt x="63782" y="0"/>
                  </a:lnTo>
                  <a:lnTo>
                    <a:pt x="46630" y="6634"/>
                  </a:lnTo>
                  <a:lnTo>
                    <a:pt x="38781" y="11679"/>
                  </a:lnTo>
                  <a:lnTo>
                    <a:pt x="16556" y="41136"/>
                  </a:lnTo>
                  <a:lnTo>
                    <a:pt x="742" y="73910"/>
                  </a:lnTo>
                  <a:lnTo>
                    <a:pt x="0" y="84606"/>
                  </a:lnTo>
                  <a:lnTo>
                    <a:pt x="5415" y="105848"/>
                  </a:lnTo>
                  <a:lnTo>
                    <a:pt x="21617" y="137538"/>
                  </a:lnTo>
                  <a:lnTo>
                    <a:pt x="37639" y="152380"/>
                  </a:lnTo>
                  <a:lnTo>
                    <a:pt x="76521" y="171441"/>
                  </a:lnTo>
                  <a:lnTo>
                    <a:pt x="97136" y="172907"/>
                  </a:lnTo>
                  <a:lnTo>
                    <a:pt x="138966" y="164317"/>
                  </a:lnTo>
                  <a:lnTo>
                    <a:pt x="164913" y="149143"/>
                  </a:lnTo>
                  <a:lnTo>
                    <a:pt x="176976" y="130242"/>
                  </a:lnTo>
                  <a:lnTo>
                    <a:pt x="194251" y="85569"/>
                  </a:lnTo>
                  <a:lnTo>
                    <a:pt x="195474" y="64162"/>
                  </a:lnTo>
                  <a:lnTo>
                    <a:pt x="194162" y="53541"/>
                  </a:lnTo>
                  <a:lnTo>
                    <a:pt x="189778" y="45289"/>
                  </a:lnTo>
                  <a:lnTo>
                    <a:pt x="175548" y="33002"/>
                  </a:lnTo>
                  <a:lnTo>
                    <a:pt x="138987" y="16752"/>
                  </a:lnTo>
                  <a:lnTo>
                    <a:pt x="107311" y="11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3782" y="652766"/>
              <a:ext cx="958094" cy="42115"/>
            </a:xfrm>
            <a:custGeom>
              <a:avLst/>
              <a:gdLst/>
              <a:ahLst/>
              <a:cxnLst/>
              <a:rect l="0" t="0" r="0" b="0"/>
              <a:pathLst>
                <a:path w="958094" h="42115">
                  <a:moveTo>
                    <a:pt x="958093" y="42114"/>
                  </a:moveTo>
                  <a:lnTo>
                    <a:pt x="903048" y="25326"/>
                  </a:lnTo>
                  <a:lnTo>
                    <a:pt x="851640" y="21901"/>
                  </a:lnTo>
                  <a:lnTo>
                    <a:pt x="796426" y="21224"/>
                  </a:lnTo>
                  <a:lnTo>
                    <a:pt x="740459" y="21090"/>
                  </a:lnTo>
                  <a:lnTo>
                    <a:pt x="684343" y="17944"/>
                  </a:lnTo>
                  <a:lnTo>
                    <a:pt x="628198" y="11994"/>
                  </a:lnTo>
                  <a:lnTo>
                    <a:pt x="570878" y="10818"/>
                  </a:lnTo>
                  <a:lnTo>
                    <a:pt x="521529" y="10615"/>
                  </a:lnTo>
                  <a:lnTo>
                    <a:pt x="471032" y="10554"/>
                  </a:lnTo>
                  <a:lnTo>
                    <a:pt x="411454" y="10534"/>
                  </a:lnTo>
                  <a:lnTo>
                    <a:pt x="354626" y="10530"/>
                  </a:lnTo>
                  <a:lnTo>
                    <a:pt x="306805" y="10529"/>
                  </a:lnTo>
                  <a:lnTo>
                    <a:pt x="246650" y="3293"/>
                  </a:lnTo>
                  <a:lnTo>
                    <a:pt x="189707" y="651"/>
                  </a:lnTo>
                  <a:lnTo>
                    <a:pt x="127810" y="129"/>
                  </a:lnTo>
                  <a:lnTo>
                    <a:pt x="76604" y="38"/>
                  </a:lnTo>
                  <a:lnTo>
                    <a:pt x="13323" y="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695088" y="185690"/>
            <a:ext cx="6455721" cy="696046"/>
            <a:chOff x="1695088" y="185690"/>
            <a:chExt cx="6455721" cy="696046"/>
          </a:xfrm>
        </p:grpSpPr>
        <p:sp>
          <p:nvSpPr>
            <p:cNvPr id="12" name="Freeform 11"/>
            <p:cNvSpPr/>
            <p:nvPr/>
          </p:nvSpPr>
          <p:spPr>
            <a:xfrm>
              <a:off x="1695088" y="46325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185690"/>
              <a:ext cx="231628" cy="456549"/>
            </a:xfrm>
            <a:custGeom>
              <a:avLst/>
              <a:gdLst/>
              <a:ahLst/>
              <a:cxnLst/>
              <a:rect l="0" t="0" r="0" b="0"/>
              <a:pathLst>
                <a:path w="231628" h="456549">
                  <a:moveTo>
                    <a:pt x="0" y="456548"/>
                  </a:moveTo>
                  <a:lnTo>
                    <a:pt x="14471" y="422926"/>
                  </a:lnTo>
                  <a:lnTo>
                    <a:pt x="25779" y="363141"/>
                  </a:lnTo>
                  <a:lnTo>
                    <a:pt x="31609" y="311538"/>
                  </a:lnTo>
                  <a:lnTo>
                    <a:pt x="42812" y="253166"/>
                  </a:lnTo>
                  <a:lnTo>
                    <a:pt x="56290" y="191246"/>
                  </a:lnTo>
                  <a:lnTo>
                    <a:pt x="61132" y="142543"/>
                  </a:lnTo>
                  <a:lnTo>
                    <a:pt x="71174" y="80920"/>
                  </a:lnTo>
                  <a:lnTo>
                    <a:pt x="84423" y="19875"/>
                  </a:lnTo>
                  <a:lnTo>
                    <a:pt x="87867" y="7505"/>
                  </a:lnTo>
                  <a:lnTo>
                    <a:pt x="92503" y="1598"/>
                  </a:lnTo>
                  <a:lnTo>
                    <a:pt x="97934" y="0"/>
                  </a:lnTo>
                  <a:lnTo>
                    <a:pt x="103894" y="1274"/>
                  </a:lnTo>
                  <a:lnTo>
                    <a:pt x="116755" y="12049"/>
                  </a:lnTo>
                  <a:lnTo>
                    <a:pt x="144075" y="53151"/>
                  </a:lnTo>
                  <a:lnTo>
                    <a:pt x="163597" y="105160"/>
                  </a:lnTo>
                  <a:lnTo>
                    <a:pt x="178718" y="156681"/>
                  </a:lnTo>
                  <a:lnTo>
                    <a:pt x="187381" y="216901"/>
                  </a:lnTo>
                  <a:lnTo>
                    <a:pt x="197497" y="267790"/>
                  </a:lnTo>
                  <a:lnTo>
                    <a:pt x="207347" y="314962"/>
                  </a:lnTo>
                  <a:lnTo>
                    <a:pt x="221155" y="377064"/>
                  </a:lnTo>
                  <a:lnTo>
                    <a:pt x="228524" y="412720"/>
                  </a:lnTo>
                  <a:lnTo>
                    <a:pt x="231627" y="446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0414" y="48431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92168" y="404473"/>
              <a:ext cx="171542" cy="229470"/>
            </a:xfrm>
            <a:custGeom>
              <a:avLst/>
              <a:gdLst/>
              <a:ahLst/>
              <a:cxnLst/>
              <a:rect l="0" t="0" r="0" b="0"/>
              <a:pathLst>
                <a:path w="171542" h="229470">
                  <a:moveTo>
                    <a:pt x="150485" y="27195"/>
                  </a:moveTo>
                  <a:lnTo>
                    <a:pt x="139306" y="10427"/>
                  </a:lnTo>
                  <a:lnTo>
                    <a:pt x="131334" y="5488"/>
                  </a:lnTo>
                  <a:lnTo>
                    <a:pt x="109997" y="0"/>
                  </a:lnTo>
                  <a:lnTo>
                    <a:pt x="88037" y="3800"/>
                  </a:lnTo>
                  <a:lnTo>
                    <a:pt x="66578" y="14457"/>
                  </a:lnTo>
                  <a:lnTo>
                    <a:pt x="27326" y="49895"/>
                  </a:lnTo>
                  <a:lnTo>
                    <a:pt x="12689" y="71209"/>
                  </a:lnTo>
                  <a:lnTo>
                    <a:pt x="2284" y="96280"/>
                  </a:lnTo>
                  <a:lnTo>
                    <a:pt x="0" y="119900"/>
                  </a:lnTo>
                  <a:lnTo>
                    <a:pt x="8065" y="169249"/>
                  </a:lnTo>
                  <a:lnTo>
                    <a:pt x="23148" y="204596"/>
                  </a:lnTo>
                  <a:lnTo>
                    <a:pt x="42028" y="220294"/>
                  </a:lnTo>
                  <a:lnTo>
                    <a:pt x="53614" y="226117"/>
                  </a:lnTo>
                  <a:lnTo>
                    <a:pt x="75845" y="229469"/>
                  </a:lnTo>
                  <a:lnTo>
                    <a:pt x="118713" y="222088"/>
                  </a:lnTo>
                  <a:lnTo>
                    <a:pt x="144840" y="207124"/>
                  </a:lnTo>
                  <a:lnTo>
                    <a:pt x="171541" y="185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98037" y="438934"/>
              <a:ext cx="194413" cy="182813"/>
            </a:xfrm>
            <a:custGeom>
              <a:avLst/>
              <a:gdLst/>
              <a:ahLst/>
              <a:cxnLst/>
              <a:rect l="0" t="0" r="0" b="0"/>
              <a:pathLst>
                <a:path w="194413" h="182813">
                  <a:moveTo>
                    <a:pt x="134128" y="34848"/>
                  </a:moveTo>
                  <a:lnTo>
                    <a:pt x="122950" y="18080"/>
                  </a:lnTo>
                  <a:lnTo>
                    <a:pt x="108103" y="6729"/>
                  </a:lnTo>
                  <a:lnTo>
                    <a:pt x="99231" y="2064"/>
                  </a:lnTo>
                  <a:lnTo>
                    <a:pt x="80014" y="0"/>
                  </a:lnTo>
                  <a:lnTo>
                    <a:pt x="60944" y="4152"/>
                  </a:lnTo>
                  <a:lnTo>
                    <a:pt x="29639" y="25882"/>
                  </a:lnTo>
                  <a:lnTo>
                    <a:pt x="16329" y="40222"/>
                  </a:lnTo>
                  <a:lnTo>
                    <a:pt x="6514" y="58293"/>
                  </a:lnTo>
                  <a:lnTo>
                    <a:pt x="0" y="93787"/>
                  </a:lnTo>
                  <a:lnTo>
                    <a:pt x="3660" y="128351"/>
                  </a:lnTo>
                  <a:lnTo>
                    <a:pt x="12191" y="146985"/>
                  </a:lnTo>
                  <a:lnTo>
                    <a:pt x="24952" y="163065"/>
                  </a:lnTo>
                  <a:lnTo>
                    <a:pt x="42322" y="178011"/>
                  </a:lnTo>
                  <a:lnTo>
                    <a:pt x="53037" y="181763"/>
                  </a:lnTo>
                  <a:lnTo>
                    <a:pt x="77421" y="182812"/>
                  </a:lnTo>
                  <a:lnTo>
                    <a:pt x="111867" y="176825"/>
                  </a:lnTo>
                  <a:lnTo>
                    <a:pt x="153778" y="155916"/>
                  </a:lnTo>
                  <a:lnTo>
                    <a:pt x="170547" y="142858"/>
                  </a:lnTo>
                  <a:lnTo>
                    <a:pt x="182680" y="123017"/>
                  </a:lnTo>
                  <a:lnTo>
                    <a:pt x="190802" y="98601"/>
                  </a:lnTo>
                  <a:lnTo>
                    <a:pt x="194412" y="72151"/>
                  </a:lnTo>
                  <a:lnTo>
                    <a:pt x="189777" y="47918"/>
                  </a:lnTo>
                  <a:lnTo>
                    <a:pt x="185265" y="36542"/>
                  </a:lnTo>
                  <a:lnTo>
                    <a:pt x="177578" y="28958"/>
                  </a:lnTo>
                  <a:lnTo>
                    <a:pt x="134128" y="137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471753"/>
              <a:ext cx="326385" cy="148584"/>
            </a:xfrm>
            <a:custGeom>
              <a:avLst/>
              <a:gdLst/>
              <a:ahLst/>
              <a:cxnLst/>
              <a:rect l="0" t="0" r="0" b="0"/>
              <a:pathLst>
                <a:path w="326385" h="148584">
                  <a:moveTo>
                    <a:pt x="0" y="33614"/>
                  </a:moveTo>
                  <a:lnTo>
                    <a:pt x="27511" y="87489"/>
                  </a:lnTo>
                  <a:lnTo>
                    <a:pt x="38883" y="131734"/>
                  </a:lnTo>
                  <a:lnTo>
                    <a:pt x="39509" y="148583"/>
                  </a:lnTo>
                  <a:lnTo>
                    <a:pt x="38038" y="146525"/>
                  </a:lnTo>
                  <a:lnTo>
                    <a:pt x="34453" y="131760"/>
                  </a:lnTo>
                  <a:lnTo>
                    <a:pt x="32152" y="81034"/>
                  </a:lnTo>
                  <a:lnTo>
                    <a:pt x="34177" y="51180"/>
                  </a:lnTo>
                  <a:lnTo>
                    <a:pt x="42876" y="26214"/>
                  </a:lnTo>
                  <a:lnTo>
                    <a:pt x="57661" y="9658"/>
                  </a:lnTo>
                  <a:lnTo>
                    <a:pt x="66517" y="3606"/>
                  </a:lnTo>
                  <a:lnTo>
                    <a:pt x="85715" y="0"/>
                  </a:lnTo>
                  <a:lnTo>
                    <a:pt x="95748" y="676"/>
                  </a:lnTo>
                  <a:lnTo>
                    <a:pt x="113135" y="7667"/>
                  </a:lnTo>
                  <a:lnTo>
                    <a:pt x="128661" y="19743"/>
                  </a:lnTo>
                  <a:lnTo>
                    <a:pt x="149386" y="46272"/>
                  </a:lnTo>
                  <a:lnTo>
                    <a:pt x="159201" y="66146"/>
                  </a:lnTo>
                  <a:lnTo>
                    <a:pt x="161223" y="86677"/>
                  </a:lnTo>
                  <a:lnTo>
                    <a:pt x="160125" y="97066"/>
                  </a:lnTo>
                  <a:lnTo>
                    <a:pt x="160562" y="99312"/>
                  </a:lnTo>
                  <a:lnTo>
                    <a:pt x="188323" y="38549"/>
                  </a:lnTo>
                  <a:lnTo>
                    <a:pt x="204192" y="26839"/>
                  </a:lnTo>
                  <a:lnTo>
                    <a:pt x="213337" y="22078"/>
                  </a:lnTo>
                  <a:lnTo>
                    <a:pt x="235977" y="19908"/>
                  </a:lnTo>
                  <a:lnTo>
                    <a:pt x="260467" y="24013"/>
                  </a:lnTo>
                  <a:lnTo>
                    <a:pt x="283049" y="33637"/>
                  </a:lnTo>
                  <a:lnTo>
                    <a:pt x="298545" y="51952"/>
                  </a:lnTo>
                  <a:lnTo>
                    <a:pt x="320811" y="105786"/>
                  </a:lnTo>
                  <a:lnTo>
                    <a:pt x="326384" y="138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16476" y="407800"/>
              <a:ext cx="155615" cy="424398"/>
            </a:xfrm>
            <a:custGeom>
              <a:avLst/>
              <a:gdLst/>
              <a:ahLst/>
              <a:cxnLst/>
              <a:rect l="0" t="0" r="0" b="0"/>
              <a:pathLst>
                <a:path w="155615" h="424398">
                  <a:moveTo>
                    <a:pt x="0" y="139681"/>
                  </a:moveTo>
                  <a:lnTo>
                    <a:pt x="3120" y="193826"/>
                  </a:lnTo>
                  <a:lnTo>
                    <a:pt x="9065" y="254362"/>
                  </a:lnTo>
                  <a:lnTo>
                    <a:pt x="10240" y="315409"/>
                  </a:lnTo>
                  <a:lnTo>
                    <a:pt x="13592" y="376341"/>
                  </a:lnTo>
                  <a:lnTo>
                    <a:pt x="16569" y="400451"/>
                  </a:lnTo>
                  <a:lnTo>
                    <a:pt x="13993" y="422865"/>
                  </a:lnTo>
                  <a:lnTo>
                    <a:pt x="12838" y="424397"/>
                  </a:lnTo>
                  <a:lnTo>
                    <a:pt x="10732" y="362326"/>
                  </a:lnTo>
                  <a:lnTo>
                    <a:pt x="7449" y="304630"/>
                  </a:lnTo>
                  <a:lnTo>
                    <a:pt x="2207" y="254456"/>
                  </a:lnTo>
                  <a:lnTo>
                    <a:pt x="654" y="202544"/>
                  </a:lnTo>
                  <a:lnTo>
                    <a:pt x="194" y="153238"/>
                  </a:lnTo>
                  <a:lnTo>
                    <a:pt x="39" y="94656"/>
                  </a:lnTo>
                  <a:lnTo>
                    <a:pt x="2347" y="40364"/>
                  </a:lnTo>
                  <a:lnTo>
                    <a:pt x="11182" y="21061"/>
                  </a:lnTo>
                  <a:lnTo>
                    <a:pt x="26027" y="7802"/>
                  </a:lnTo>
                  <a:lnTo>
                    <a:pt x="34899" y="2629"/>
                  </a:lnTo>
                  <a:lnTo>
                    <a:pt x="54115" y="0"/>
                  </a:lnTo>
                  <a:lnTo>
                    <a:pt x="74354" y="3902"/>
                  </a:lnTo>
                  <a:lnTo>
                    <a:pt x="95047" y="13434"/>
                  </a:lnTo>
                  <a:lnTo>
                    <a:pt x="120839" y="37544"/>
                  </a:lnTo>
                  <a:lnTo>
                    <a:pt x="146213" y="95787"/>
                  </a:lnTo>
                  <a:lnTo>
                    <a:pt x="154457" y="131745"/>
                  </a:lnTo>
                  <a:lnTo>
                    <a:pt x="155614" y="144919"/>
                  </a:lnTo>
                  <a:lnTo>
                    <a:pt x="150660" y="165796"/>
                  </a:lnTo>
                  <a:lnTo>
                    <a:pt x="139490" y="182873"/>
                  </a:lnTo>
                  <a:lnTo>
                    <a:pt x="122827" y="198262"/>
                  </a:lnTo>
                  <a:lnTo>
                    <a:pt x="112301" y="202132"/>
                  </a:lnTo>
                  <a:lnTo>
                    <a:pt x="64904" y="203057"/>
                  </a:lnTo>
                  <a:lnTo>
                    <a:pt x="31586" y="2028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8329" y="439033"/>
              <a:ext cx="186646" cy="161092"/>
            </a:xfrm>
            <a:custGeom>
              <a:avLst/>
              <a:gdLst/>
              <a:ahLst/>
              <a:cxnLst/>
              <a:rect l="0" t="0" r="0" b="0"/>
              <a:pathLst>
                <a:path w="186646" h="161092">
                  <a:moveTo>
                    <a:pt x="144531" y="87391"/>
                  </a:moveTo>
                  <a:lnTo>
                    <a:pt x="129877" y="43429"/>
                  </a:lnTo>
                  <a:lnTo>
                    <a:pt x="116961" y="26518"/>
                  </a:lnTo>
                  <a:lnTo>
                    <a:pt x="99522" y="12374"/>
                  </a:lnTo>
                  <a:lnTo>
                    <a:pt x="80073" y="2188"/>
                  </a:lnTo>
                  <a:lnTo>
                    <a:pt x="59731" y="0"/>
                  </a:lnTo>
                  <a:lnTo>
                    <a:pt x="49393" y="1055"/>
                  </a:lnTo>
                  <a:lnTo>
                    <a:pt x="40161" y="6437"/>
                  </a:lnTo>
                  <a:lnTo>
                    <a:pt x="23665" y="24895"/>
                  </a:lnTo>
                  <a:lnTo>
                    <a:pt x="6813" y="56006"/>
                  </a:lnTo>
                  <a:lnTo>
                    <a:pt x="0" y="98629"/>
                  </a:lnTo>
                  <a:lnTo>
                    <a:pt x="3571" y="142714"/>
                  </a:lnTo>
                  <a:lnTo>
                    <a:pt x="8444" y="151179"/>
                  </a:lnTo>
                  <a:lnTo>
                    <a:pt x="15201" y="155653"/>
                  </a:lnTo>
                  <a:lnTo>
                    <a:pt x="23216" y="157466"/>
                  </a:lnTo>
                  <a:lnTo>
                    <a:pt x="30899" y="155164"/>
                  </a:lnTo>
                  <a:lnTo>
                    <a:pt x="45675" y="143249"/>
                  </a:lnTo>
                  <a:lnTo>
                    <a:pt x="88327" y="86749"/>
                  </a:lnTo>
                  <a:lnTo>
                    <a:pt x="94193" y="83454"/>
                  </a:lnTo>
                  <a:lnTo>
                    <a:pt x="99274" y="84766"/>
                  </a:lnTo>
                  <a:lnTo>
                    <a:pt x="103831" y="89151"/>
                  </a:lnTo>
                  <a:lnTo>
                    <a:pt x="132388" y="135523"/>
                  </a:lnTo>
                  <a:lnTo>
                    <a:pt x="157701" y="151696"/>
                  </a:lnTo>
                  <a:lnTo>
                    <a:pt x="186645" y="161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08010" y="431668"/>
              <a:ext cx="71721" cy="138601"/>
            </a:xfrm>
            <a:custGeom>
              <a:avLst/>
              <a:gdLst/>
              <a:ahLst/>
              <a:cxnLst/>
              <a:rect l="0" t="0" r="0" b="0"/>
              <a:pathLst>
                <a:path w="71721" h="138601">
                  <a:moveTo>
                    <a:pt x="19078" y="52642"/>
                  </a:moveTo>
                  <a:lnTo>
                    <a:pt x="13489" y="69410"/>
                  </a:lnTo>
                  <a:lnTo>
                    <a:pt x="15602" y="102194"/>
                  </a:lnTo>
                  <a:lnTo>
                    <a:pt x="24457" y="138600"/>
                  </a:lnTo>
                  <a:lnTo>
                    <a:pt x="8043" y="83199"/>
                  </a:lnTo>
                  <a:lnTo>
                    <a:pt x="990" y="49218"/>
                  </a:lnTo>
                  <a:lnTo>
                    <a:pt x="0" y="36322"/>
                  </a:lnTo>
                  <a:lnTo>
                    <a:pt x="4020" y="25384"/>
                  </a:lnTo>
                  <a:lnTo>
                    <a:pt x="20964" y="6992"/>
                  </a:lnTo>
                  <a:lnTo>
                    <a:pt x="30864" y="2322"/>
                  </a:lnTo>
                  <a:lnTo>
                    <a:pt x="717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66153" y="494839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74487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83164" y="402278"/>
              <a:ext cx="175724" cy="173298"/>
            </a:xfrm>
            <a:custGeom>
              <a:avLst/>
              <a:gdLst/>
              <a:ahLst/>
              <a:cxnLst/>
              <a:rect l="0" t="0" r="0" b="0"/>
              <a:pathLst>
                <a:path w="175724" h="173298">
                  <a:moveTo>
                    <a:pt x="112421" y="8333"/>
                  </a:moveTo>
                  <a:lnTo>
                    <a:pt x="74943" y="0"/>
                  </a:lnTo>
                  <a:lnTo>
                    <a:pt x="40095" y="1574"/>
                  </a:lnTo>
                  <a:lnTo>
                    <a:pt x="29109" y="3827"/>
                  </a:lnTo>
                  <a:lnTo>
                    <a:pt x="20615" y="8839"/>
                  </a:lnTo>
                  <a:lnTo>
                    <a:pt x="8057" y="23766"/>
                  </a:lnTo>
                  <a:lnTo>
                    <a:pt x="1697" y="45218"/>
                  </a:lnTo>
                  <a:lnTo>
                    <a:pt x="0" y="57489"/>
                  </a:lnTo>
                  <a:lnTo>
                    <a:pt x="2379" y="66840"/>
                  </a:lnTo>
                  <a:lnTo>
                    <a:pt x="7474" y="74244"/>
                  </a:lnTo>
                  <a:lnTo>
                    <a:pt x="22494" y="85590"/>
                  </a:lnTo>
                  <a:lnTo>
                    <a:pt x="40868" y="94532"/>
                  </a:lnTo>
                  <a:lnTo>
                    <a:pt x="76532" y="100554"/>
                  </a:lnTo>
                  <a:lnTo>
                    <a:pt x="132911" y="97542"/>
                  </a:lnTo>
                  <a:lnTo>
                    <a:pt x="153113" y="102963"/>
                  </a:lnTo>
                  <a:lnTo>
                    <a:pt x="169891" y="113172"/>
                  </a:lnTo>
                  <a:lnTo>
                    <a:pt x="174131" y="121509"/>
                  </a:lnTo>
                  <a:lnTo>
                    <a:pt x="175723" y="143252"/>
                  </a:lnTo>
                  <a:lnTo>
                    <a:pt x="172169" y="152091"/>
                  </a:lnTo>
                  <a:lnTo>
                    <a:pt x="158863" y="165032"/>
                  </a:lnTo>
                  <a:lnTo>
                    <a:pt x="138131" y="171564"/>
                  </a:lnTo>
                  <a:lnTo>
                    <a:pt x="114489" y="173297"/>
                  </a:lnTo>
                  <a:lnTo>
                    <a:pt x="52941" y="159797"/>
                  </a:lnTo>
                  <a:lnTo>
                    <a:pt x="38722" y="155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08326" y="431668"/>
              <a:ext cx="147601" cy="139804"/>
            </a:xfrm>
            <a:custGeom>
              <a:avLst/>
              <a:gdLst/>
              <a:ahLst/>
              <a:cxnLst/>
              <a:rect l="0" t="0" r="0" b="0"/>
              <a:pathLst>
                <a:path w="147601" h="139804">
                  <a:moveTo>
                    <a:pt x="118886" y="31585"/>
                  </a:moveTo>
                  <a:lnTo>
                    <a:pt x="107708" y="20407"/>
                  </a:lnTo>
                  <a:lnTo>
                    <a:pt x="89741" y="14919"/>
                  </a:lnTo>
                  <a:lnTo>
                    <a:pt x="67328" y="13650"/>
                  </a:lnTo>
                  <a:lnTo>
                    <a:pt x="45668" y="16985"/>
                  </a:lnTo>
                  <a:lnTo>
                    <a:pt x="27463" y="25486"/>
                  </a:lnTo>
                  <a:lnTo>
                    <a:pt x="19333" y="31029"/>
                  </a:lnTo>
                  <a:lnTo>
                    <a:pt x="7180" y="46546"/>
                  </a:lnTo>
                  <a:lnTo>
                    <a:pt x="2301" y="55597"/>
                  </a:lnTo>
                  <a:lnTo>
                    <a:pt x="0" y="78132"/>
                  </a:lnTo>
                  <a:lnTo>
                    <a:pt x="4047" y="101406"/>
                  </a:lnTo>
                  <a:lnTo>
                    <a:pt x="13644" y="119549"/>
                  </a:lnTo>
                  <a:lnTo>
                    <a:pt x="28828" y="132291"/>
                  </a:lnTo>
                  <a:lnTo>
                    <a:pt x="37790" y="137327"/>
                  </a:lnTo>
                  <a:lnTo>
                    <a:pt x="57107" y="139803"/>
                  </a:lnTo>
                  <a:lnTo>
                    <a:pt x="98104" y="131860"/>
                  </a:lnTo>
                  <a:lnTo>
                    <a:pt x="123907" y="116799"/>
                  </a:lnTo>
                  <a:lnTo>
                    <a:pt x="135935" y="101043"/>
                  </a:lnTo>
                  <a:lnTo>
                    <a:pt x="144011" y="81173"/>
                  </a:lnTo>
                  <a:lnTo>
                    <a:pt x="147600" y="56744"/>
                  </a:lnTo>
                  <a:lnTo>
                    <a:pt x="142956" y="36528"/>
                  </a:lnTo>
                  <a:lnTo>
                    <a:pt x="1188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0911" y="406355"/>
              <a:ext cx="210572" cy="151656"/>
            </a:xfrm>
            <a:custGeom>
              <a:avLst/>
              <a:gdLst/>
              <a:ahLst/>
              <a:cxnLst/>
              <a:rect l="0" t="0" r="0" b="0"/>
              <a:pathLst>
                <a:path w="210572" h="151656">
                  <a:moveTo>
                    <a:pt x="0" y="35841"/>
                  </a:moveTo>
                  <a:lnTo>
                    <a:pt x="17959" y="89716"/>
                  </a:lnTo>
                  <a:lnTo>
                    <a:pt x="25859" y="113416"/>
                  </a:lnTo>
                  <a:lnTo>
                    <a:pt x="23000" y="100160"/>
                  </a:lnTo>
                  <a:lnTo>
                    <a:pt x="22803" y="68287"/>
                  </a:lnTo>
                  <a:lnTo>
                    <a:pt x="30804" y="36096"/>
                  </a:lnTo>
                  <a:lnTo>
                    <a:pt x="41377" y="14898"/>
                  </a:lnTo>
                  <a:lnTo>
                    <a:pt x="49812" y="7841"/>
                  </a:lnTo>
                  <a:lnTo>
                    <a:pt x="71662" y="0"/>
                  </a:lnTo>
                  <a:lnTo>
                    <a:pt x="104682" y="1175"/>
                  </a:lnTo>
                  <a:lnTo>
                    <a:pt x="136692" y="14522"/>
                  </a:lnTo>
                  <a:lnTo>
                    <a:pt x="162815" y="38883"/>
                  </a:lnTo>
                  <a:lnTo>
                    <a:pt x="196642" y="88884"/>
                  </a:lnTo>
                  <a:lnTo>
                    <a:pt x="204380" y="109719"/>
                  </a:lnTo>
                  <a:lnTo>
                    <a:pt x="210571" y="151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03162" y="400082"/>
              <a:ext cx="174902" cy="186630"/>
            </a:xfrm>
            <a:custGeom>
              <a:avLst/>
              <a:gdLst/>
              <a:ahLst/>
              <a:cxnLst/>
              <a:rect l="0" t="0" r="0" b="0"/>
              <a:pathLst>
                <a:path w="174902" h="186630">
                  <a:moveTo>
                    <a:pt x="118931" y="21057"/>
                  </a:moveTo>
                  <a:lnTo>
                    <a:pt x="81453" y="12724"/>
                  </a:lnTo>
                  <a:lnTo>
                    <a:pt x="69379" y="11992"/>
                  </a:lnTo>
                  <a:lnTo>
                    <a:pt x="49725" y="17418"/>
                  </a:lnTo>
                  <a:lnTo>
                    <a:pt x="18043" y="39966"/>
                  </a:lnTo>
                  <a:lnTo>
                    <a:pt x="6632" y="59487"/>
                  </a:lnTo>
                  <a:lnTo>
                    <a:pt x="0" y="82591"/>
                  </a:lnTo>
                  <a:lnTo>
                    <a:pt x="2844" y="115329"/>
                  </a:lnTo>
                  <a:lnTo>
                    <a:pt x="12265" y="146086"/>
                  </a:lnTo>
                  <a:lnTo>
                    <a:pt x="23171" y="162803"/>
                  </a:lnTo>
                  <a:lnTo>
                    <a:pt x="38937" y="174913"/>
                  </a:lnTo>
                  <a:lnTo>
                    <a:pt x="58812" y="183024"/>
                  </a:lnTo>
                  <a:lnTo>
                    <a:pt x="83243" y="186629"/>
                  </a:lnTo>
                  <a:lnTo>
                    <a:pt x="103460" y="181992"/>
                  </a:lnTo>
                  <a:lnTo>
                    <a:pt x="135502" y="159952"/>
                  </a:lnTo>
                  <a:lnTo>
                    <a:pt x="163192" y="117427"/>
                  </a:lnTo>
                  <a:lnTo>
                    <a:pt x="172918" y="95474"/>
                  </a:lnTo>
                  <a:lnTo>
                    <a:pt x="174901" y="70899"/>
                  </a:lnTo>
                  <a:lnTo>
                    <a:pt x="170713" y="46719"/>
                  </a:lnTo>
                  <a:lnTo>
                    <a:pt x="161052" y="28173"/>
                  </a:lnTo>
                  <a:lnTo>
                    <a:pt x="145841" y="15251"/>
                  </a:lnTo>
                  <a:lnTo>
                    <a:pt x="123785" y="4519"/>
                  </a:lnTo>
                  <a:lnTo>
                    <a:pt x="1084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17569" y="247555"/>
              <a:ext cx="157209" cy="342041"/>
            </a:xfrm>
            <a:custGeom>
              <a:avLst/>
              <a:gdLst/>
              <a:ahLst/>
              <a:cxnLst/>
              <a:rect l="0" t="0" r="0" b="0"/>
              <a:pathLst>
                <a:path w="157209" h="342041">
                  <a:moveTo>
                    <a:pt x="51923" y="342040"/>
                  </a:moveTo>
                  <a:lnTo>
                    <a:pt x="27899" y="285826"/>
                  </a:lnTo>
                  <a:lnTo>
                    <a:pt x="18711" y="230374"/>
                  </a:lnTo>
                  <a:lnTo>
                    <a:pt x="11567" y="173754"/>
                  </a:lnTo>
                  <a:lnTo>
                    <a:pt x="2921" y="114650"/>
                  </a:lnTo>
                  <a:lnTo>
                    <a:pt x="0" y="57914"/>
                  </a:lnTo>
                  <a:lnTo>
                    <a:pt x="1940" y="32098"/>
                  </a:lnTo>
                  <a:lnTo>
                    <a:pt x="10601" y="12826"/>
                  </a:lnTo>
                  <a:lnTo>
                    <a:pt x="18526" y="6750"/>
                  </a:lnTo>
                  <a:lnTo>
                    <a:pt x="39809" y="0"/>
                  </a:lnTo>
                  <a:lnTo>
                    <a:pt x="98837" y="4072"/>
                  </a:lnTo>
                  <a:lnTo>
                    <a:pt x="157208" y="15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74735" y="421139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01161" y="30532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409" y="57264"/>
                  </a:lnTo>
                  <a:lnTo>
                    <a:pt x="2195" y="106654"/>
                  </a:lnTo>
                  <a:lnTo>
                    <a:pt x="650" y="161453"/>
                  </a:lnTo>
                  <a:lnTo>
                    <a:pt x="3312" y="215904"/>
                  </a:lnTo>
                  <a:lnTo>
                    <a:pt x="9103" y="276224"/>
                  </a:lnTo>
                  <a:lnTo>
                    <a:pt x="6775" y="2955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5876" y="42113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8334"/>
                  </a:lnTo>
                  <a:lnTo>
                    <a:pt x="102509" y="10095"/>
                  </a:lnTo>
                  <a:lnTo>
                    <a:pt x="46938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9323" y="463253"/>
              <a:ext cx="222854" cy="139257"/>
            </a:xfrm>
            <a:custGeom>
              <a:avLst/>
              <a:gdLst/>
              <a:ahLst/>
              <a:cxnLst/>
              <a:rect l="0" t="0" r="0" b="0"/>
              <a:pathLst>
                <a:path w="222854" h="139257">
                  <a:moveTo>
                    <a:pt x="6066" y="21057"/>
                  </a:moveTo>
                  <a:lnTo>
                    <a:pt x="2946" y="63749"/>
                  </a:lnTo>
                  <a:lnTo>
                    <a:pt x="0" y="84485"/>
                  </a:lnTo>
                  <a:lnTo>
                    <a:pt x="2590" y="105399"/>
                  </a:lnTo>
                  <a:lnTo>
                    <a:pt x="10760" y="123274"/>
                  </a:lnTo>
                  <a:lnTo>
                    <a:pt x="16214" y="131315"/>
                  </a:lnTo>
                  <a:lnTo>
                    <a:pt x="24530" y="135507"/>
                  </a:lnTo>
                  <a:lnTo>
                    <a:pt x="46247" y="137045"/>
                  </a:lnTo>
                  <a:lnTo>
                    <a:pt x="65258" y="130709"/>
                  </a:lnTo>
                  <a:lnTo>
                    <a:pt x="81506" y="118924"/>
                  </a:lnTo>
                  <a:lnTo>
                    <a:pt x="96526" y="101989"/>
                  </a:lnTo>
                  <a:lnTo>
                    <a:pt x="102638" y="99578"/>
                  </a:lnTo>
                  <a:lnTo>
                    <a:pt x="107881" y="101480"/>
                  </a:lnTo>
                  <a:lnTo>
                    <a:pt x="138017" y="129567"/>
                  </a:lnTo>
                  <a:lnTo>
                    <a:pt x="155958" y="138694"/>
                  </a:lnTo>
                  <a:lnTo>
                    <a:pt x="165655" y="139256"/>
                  </a:lnTo>
                  <a:lnTo>
                    <a:pt x="185789" y="133642"/>
                  </a:lnTo>
                  <a:lnTo>
                    <a:pt x="203315" y="120228"/>
                  </a:lnTo>
                  <a:lnTo>
                    <a:pt x="211265" y="111738"/>
                  </a:lnTo>
                  <a:lnTo>
                    <a:pt x="220098" y="86706"/>
                  </a:lnTo>
                  <a:lnTo>
                    <a:pt x="222853" y="58423"/>
                  </a:lnTo>
                  <a:lnTo>
                    <a:pt x="217828" y="25110"/>
                  </a:lnTo>
                  <a:lnTo>
                    <a:pt x="2061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53290" y="494839"/>
              <a:ext cx="135247" cy="132432"/>
            </a:xfrm>
            <a:custGeom>
              <a:avLst/>
              <a:gdLst/>
              <a:ahLst/>
              <a:cxnLst/>
              <a:rect l="0" t="0" r="0" b="0"/>
              <a:pathLst>
                <a:path w="135247" h="132432">
                  <a:moveTo>
                    <a:pt x="100596" y="31585"/>
                  </a:moveTo>
                  <a:lnTo>
                    <a:pt x="82615" y="15944"/>
                  </a:lnTo>
                  <a:lnTo>
                    <a:pt x="65699" y="7866"/>
                  </a:lnTo>
                  <a:lnTo>
                    <a:pt x="56274" y="7584"/>
                  </a:lnTo>
                  <a:lnTo>
                    <a:pt x="36444" y="13509"/>
                  </a:lnTo>
                  <a:lnTo>
                    <a:pt x="19052" y="27061"/>
                  </a:lnTo>
                  <a:lnTo>
                    <a:pt x="11138" y="35588"/>
                  </a:lnTo>
                  <a:lnTo>
                    <a:pt x="2345" y="57541"/>
                  </a:lnTo>
                  <a:lnTo>
                    <a:pt x="0" y="69946"/>
                  </a:lnTo>
                  <a:lnTo>
                    <a:pt x="3634" y="89969"/>
                  </a:lnTo>
                  <a:lnTo>
                    <a:pt x="18834" y="114395"/>
                  </a:lnTo>
                  <a:lnTo>
                    <a:pt x="25031" y="121887"/>
                  </a:lnTo>
                  <a:lnTo>
                    <a:pt x="44395" y="130211"/>
                  </a:lnTo>
                  <a:lnTo>
                    <a:pt x="56110" y="132431"/>
                  </a:lnTo>
                  <a:lnTo>
                    <a:pt x="78485" y="128658"/>
                  </a:lnTo>
                  <a:lnTo>
                    <a:pt x="107693" y="113380"/>
                  </a:lnTo>
                  <a:lnTo>
                    <a:pt x="122467" y="99524"/>
                  </a:lnTo>
                  <a:lnTo>
                    <a:pt x="132934" y="81668"/>
                  </a:lnTo>
                  <a:lnTo>
                    <a:pt x="135246" y="58913"/>
                  </a:lnTo>
                  <a:lnTo>
                    <a:pt x="131204" y="35542"/>
                  </a:lnTo>
                  <a:lnTo>
                    <a:pt x="121609" y="17356"/>
                  </a:lnTo>
                  <a:lnTo>
                    <a:pt x="112664" y="7714"/>
                  </a:lnTo>
                  <a:lnTo>
                    <a:pt x="1005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5455" y="492155"/>
              <a:ext cx="273799" cy="389581"/>
            </a:xfrm>
            <a:custGeom>
              <a:avLst/>
              <a:gdLst/>
              <a:ahLst/>
              <a:cxnLst/>
              <a:rect l="0" t="0" r="0" b="0"/>
              <a:pathLst>
                <a:path w="273799" h="389581">
                  <a:moveTo>
                    <a:pt x="147456" y="65855"/>
                  </a:moveTo>
                  <a:lnTo>
                    <a:pt x="127213" y="21892"/>
                  </a:lnTo>
                  <a:lnTo>
                    <a:pt x="111554" y="8101"/>
                  </a:lnTo>
                  <a:lnTo>
                    <a:pt x="102464" y="2786"/>
                  </a:lnTo>
                  <a:lnTo>
                    <a:pt x="79887" y="0"/>
                  </a:lnTo>
                  <a:lnTo>
                    <a:pt x="32854" y="7743"/>
                  </a:lnTo>
                  <a:lnTo>
                    <a:pt x="14244" y="20140"/>
                  </a:lnTo>
                  <a:lnTo>
                    <a:pt x="6006" y="28359"/>
                  </a:lnTo>
                  <a:lnTo>
                    <a:pt x="1684" y="37348"/>
                  </a:lnTo>
                  <a:lnTo>
                    <a:pt x="0" y="56695"/>
                  </a:lnTo>
                  <a:lnTo>
                    <a:pt x="9391" y="76992"/>
                  </a:lnTo>
                  <a:lnTo>
                    <a:pt x="25263" y="95371"/>
                  </a:lnTo>
                  <a:lnTo>
                    <a:pt x="44015" y="107439"/>
                  </a:lnTo>
                  <a:lnTo>
                    <a:pt x="67168" y="110463"/>
                  </a:lnTo>
                  <a:lnTo>
                    <a:pt x="114569" y="102872"/>
                  </a:lnTo>
                  <a:lnTo>
                    <a:pt x="141482" y="87871"/>
                  </a:lnTo>
                  <a:lnTo>
                    <a:pt x="146983" y="89891"/>
                  </a:lnTo>
                  <a:lnTo>
                    <a:pt x="150650" y="97087"/>
                  </a:lnTo>
                  <a:lnTo>
                    <a:pt x="156536" y="150663"/>
                  </a:lnTo>
                  <a:lnTo>
                    <a:pt x="157555" y="200428"/>
                  </a:lnTo>
                  <a:lnTo>
                    <a:pt x="157900" y="262410"/>
                  </a:lnTo>
                  <a:lnTo>
                    <a:pt x="157960" y="311397"/>
                  </a:lnTo>
                  <a:lnTo>
                    <a:pt x="161100" y="370464"/>
                  </a:lnTo>
                  <a:lnTo>
                    <a:pt x="165219" y="389580"/>
                  </a:lnTo>
                  <a:lnTo>
                    <a:pt x="166317" y="388126"/>
                  </a:lnTo>
                  <a:lnTo>
                    <a:pt x="173669" y="357761"/>
                  </a:lnTo>
                  <a:lnTo>
                    <a:pt x="188628" y="333800"/>
                  </a:lnTo>
                  <a:lnTo>
                    <a:pt x="207879" y="311882"/>
                  </a:lnTo>
                  <a:lnTo>
                    <a:pt x="233990" y="296159"/>
                  </a:lnTo>
                  <a:lnTo>
                    <a:pt x="273798" y="28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20433" y="463253"/>
              <a:ext cx="151955" cy="184243"/>
            </a:xfrm>
            <a:custGeom>
              <a:avLst/>
              <a:gdLst/>
              <a:ahLst/>
              <a:cxnLst/>
              <a:rect l="0" t="0" r="0" b="0"/>
              <a:pathLst>
                <a:path w="151955" h="184243">
                  <a:moveTo>
                    <a:pt x="7236" y="10529"/>
                  </a:moveTo>
                  <a:lnTo>
                    <a:pt x="0" y="38085"/>
                  </a:lnTo>
                  <a:lnTo>
                    <a:pt x="477" y="91188"/>
                  </a:lnTo>
                  <a:lnTo>
                    <a:pt x="17078" y="141755"/>
                  </a:lnTo>
                  <a:lnTo>
                    <a:pt x="36148" y="171723"/>
                  </a:lnTo>
                  <a:lnTo>
                    <a:pt x="45228" y="177653"/>
                  </a:lnTo>
                  <a:lnTo>
                    <a:pt x="67795" y="184242"/>
                  </a:lnTo>
                  <a:lnTo>
                    <a:pt x="76854" y="182490"/>
                  </a:lnTo>
                  <a:lnTo>
                    <a:pt x="84063" y="177812"/>
                  </a:lnTo>
                  <a:lnTo>
                    <a:pt x="130250" y="124194"/>
                  </a:lnTo>
                  <a:lnTo>
                    <a:pt x="145590" y="88531"/>
                  </a:lnTo>
                  <a:lnTo>
                    <a:pt x="151954" y="48329"/>
                  </a:lnTo>
                  <a:lnTo>
                    <a:pt x="1441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37235" y="493018"/>
              <a:ext cx="179988" cy="138722"/>
            </a:xfrm>
            <a:custGeom>
              <a:avLst/>
              <a:gdLst/>
              <a:ahLst/>
              <a:cxnLst/>
              <a:rect l="0" t="0" r="0" b="0"/>
              <a:pathLst>
                <a:path w="179988" h="138722">
                  <a:moveTo>
                    <a:pt x="106288" y="86049"/>
                  </a:moveTo>
                  <a:lnTo>
                    <a:pt x="87160" y="33344"/>
                  </a:lnTo>
                  <a:lnTo>
                    <a:pt x="75949" y="17391"/>
                  </a:lnTo>
                  <a:lnTo>
                    <a:pt x="60049" y="5621"/>
                  </a:lnTo>
                  <a:lnTo>
                    <a:pt x="50895" y="845"/>
                  </a:lnTo>
                  <a:lnTo>
                    <a:pt x="42454" y="0"/>
                  </a:lnTo>
                  <a:lnTo>
                    <a:pt x="26835" y="5301"/>
                  </a:lnTo>
                  <a:lnTo>
                    <a:pt x="12094" y="21695"/>
                  </a:lnTo>
                  <a:lnTo>
                    <a:pt x="4888" y="32618"/>
                  </a:lnTo>
                  <a:lnTo>
                    <a:pt x="0" y="57233"/>
                  </a:lnTo>
                  <a:lnTo>
                    <a:pt x="6394" y="105573"/>
                  </a:lnTo>
                  <a:lnTo>
                    <a:pt x="21188" y="132648"/>
                  </a:lnTo>
                  <a:lnTo>
                    <a:pt x="28497" y="137002"/>
                  </a:lnTo>
                  <a:lnTo>
                    <a:pt x="45978" y="138721"/>
                  </a:lnTo>
                  <a:lnTo>
                    <a:pt x="62326" y="132465"/>
                  </a:lnTo>
                  <a:lnTo>
                    <a:pt x="69961" y="127522"/>
                  </a:lnTo>
                  <a:lnTo>
                    <a:pt x="81564" y="112670"/>
                  </a:lnTo>
                  <a:lnTo>
                    <a:pt x="89451" y="93201"/>
                  </a:lnTo>
                  <a:lnTo>
                    <a:pt x="92955" y="68951"/>
                  </a:lnTo>
                  <a:lnTo>
                    <a:pt x="95061" y="64121"/>
                  </a:lnTo>
                  <a:lnTo>
                    <a:pt x="97633" y="64412"/>
                  </a:lnTo>
                  <a:lnTo>
                    <a:pt x="103611" y="74093"/>
                  </a:lnTo>
                  <a:lnTo>
                    <a:pt x="120101" y="105784"/>
                  </a:lnTo>
                  <a:lnTo>
                    <a:pt x="133484" y="119387"/>
                  </a:lnTo>
                  <a:lnTo>
                    <a:pt x="164432" y="134531"/>
                  </a:lnTo>
                  <a:lnTo>
                    <a:pt x="179987" y="138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11328" y="490173"/>
              <a:ext cx="163823" cy="162594"/>
            </a:xfrm>
            <a:custGeom>
              <a:avLst/>
              <a:gdLst/>
              <a:ahLst/>
              <a:cxnLst/>
              <a:rect l="0" t="0" r="0" b="0"/>
              <a:pathLst>
                <a:path w="163823" h="162594">
                  <a:moveTo>
                    <a:pt x="5894" y="15194"/>
                  </a:moveTo>
                  <a:lnTo>
                    <a:pt x="305" y="31962"/>
                  </a:lnTo>
                  <a:lnTo>
                    <a:pt x="4349" y="90640"/>
                  </a:lnTo>
                  <a:lnTo>
                    <a:pt x="4864" y="104096"/>
                  </a:lnTo>
                  <a:lnTo>
                    <a:pt x="4038" y="108387"/>
                  </a:lnTo>
                  <a:lnTo>
                    <a:pt x="2317" y="106569"/>
                  </a:lnTo>
                  <a:lnTo>
                    <a:pt x="0" y="100677"/>
                  </a:lnTo>
                  <a:lnTo>
                    <a:pt x="2328" y="70028"/>
                  </a:lnTo>
                  <a:lnTo>
                    <a:pt x="10548" y="50873"/>
                  </a:lnTo>
                  <a:lnTo>
                    <a:pt x="29301" y="13923"/>
                  </a:lnTo>
                  <a:lnTo>
                    <a:pt x="36706" y="7328"/>
                  </a:lnTo>
                  <a:lnTo>
                    <a:pt x="57414" y="0"/>
                  </a:lnTo>
                  <a:lnTo>
                    <a:pt x="67147" y="1555"/>
                  </a:lnTo>
                  <a:lnTo>
                    <a:pt x="112544" y="33025"/>
                  </a:lnTo>
                  <a:lnTo>
                    <a:pt x="126604" y="50026"/>
                  </a:lnTo>
                  <a:lnTo>
                    <a:pt x="145162" y="89535"/>
                  </a:lnTo>
                  <a:lnTo>
                    <a:pt x="155342" y="143715"/>
                  </a:lnTo>
                  <a:lnTo>
                    <a:pt x="163822" y="162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48887" y="294797"/>
              <a:ext cx="10492" cy="336913"/>
            </a:xfrm>
            <a:custGeom>
              <a:avLst/>
              <a:gdLst/>
              <a:ahLst/>
              <a:cxnLst/>
              <a:rect l="0" t="0" r="0" b="0"/>
              <a:pathLst>
                <a:path w="10492" h="336913">
                  <a:moveTo>
                    <a:pt x="10491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1" y="148327"/>
                  </a:lnTo>
                  <a:lnTo>
                    <a:pt x="0" y="203436"/>
                  </a:lnTo>
                  <a:lnTo>
                    <a:pt x="7205" y="260894"/>
                  </a:lnTo>
                  <a:lnTo>
                    <a:pt x="9841" y="309851"/>
                  </a:lnTo>
                  <a:lnTo>
                    <a:pt x="1049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22507" y="410611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30897" y="5589"/>
                  </a:lnTo>
                  <a:lnTo>
                    <a:pt x="77892" y="10723"/>
                  </a:lnTo>
                  <a:lnTo>
                    <a:pt x="3241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76655" y="505367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75192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85799" y="326383"/>
              <a:ext cx="21021" cy="336913"/>
            </a:xfrm>
            <a:custGeom>
              <a:avLst/>
              <a:gdLst/>
              <a:ahLst/>
              <a:cxnLst/>
              <a:rect l="0" t="0" r="0" b="0"/>
              <a:pathLst>
                <a:path w="21021" h="336913">
                  <a:moveTo>
                    <a:pt x="10491" y="0"/>
                  </a:moveTo>
                  <a:lnTo>
                    <a:pt x="2157" y="37478"/>
                  </a:lnTo>
                  <a:lnTo>
                    <a:pt x="396" y="100080"/>
                  </a:lnTo>
                  <a:lnTo>
                    <a:pt x="91" y="153915"/>
                  </a:lnTo>
                  <a:lnTo>
                    <a:pt x="0" y="206912"/>
                  </a:lnTo>
                  <a:lnTo>
                    <a:pt x="1140" y="267646"/>
                  </a:lnTo>
                  <a:lnTo>
                    <a:pt x="11417" y="311531"/>
                  </a:lnTo>
                  <a:lnTo>
                    <a:pt x="2102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91005" y="45272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8" y="8333"/>
                  </a:lnTo>
                  <a:lnTo>
                    <a:pt x="80421" y="10095"/>
                  </a:lnTo>
                  <a:lnTo>
                    <a:pt x="1984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43689" y="52642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9878" y="16768"/>
                  </a:lnTo>
                  <a:lnTo>
                    <a:pt x="2927" y="49552"/>
                  </a:lnTo>
                  <a:lnTo>
                    <a:pt x="385" y="1069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43689" y="421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24917" y="471572"/>
              <a:ext cx="139872" cy="181195"/>
            </a:xfrm>
            <a:custGeom>
              <a:avLst/>
              <a:gdLst/>
              <a:ahLst/>
              <a:cxnLst/>
              <a:rect l="0" t="0" r="0" b="0"/>
              <a:pathLst>
                <a:path w="139872" h="181195">
                  <a:moveTo>
                    <a:pt x="34586" y="75909"/>
                  </a:moveTo>
                  <a:lnTo>
                    <a:pt x="93202" y="66844"/>
                  </a:lnTo>
                  <a:lnTo>
                    <a:pt x="127992" y="54636"/>
                  </a:lnTo>
                  <a:lnTo>
                    <a:pt x="134291" y="46519"/>
                  </a:lnTo>
                  <a:lnTo>
                    <a:pt x="138171" y="25023"/>
                  </a:lnTo>
                  <a:lnTo>
                    <a:pt x="135228" y="16248"/>
                  </a:lnTo>
                  <a:lnTo>
                    <a:pt x="122599" y="3380"/>
                  </a:lnTo>
                  <a:lnTo>
                    <a:pt x="99049" y="0"/>
                  </a:lnTo>
                  <a:lnTo>
                    <a:pt x="71425" y="3568"/>
                  </a:lnTo>
                  <a:lnTo>
                    <a:pt x="47448" y="12952"/>
                  </a:lnTo>
                  <a:lnTo>
                    <a:pt x="19810" y="36978"/>
                  </a:lnTo>
                  <a:lnTo>
                    <a:pt x="2391" y="66324"/>
                  </a:lnTo>
                  <a:lnTo>
                    <a:pt x="0" y="86857"/>
                  </a:lnTo>
                  <a:lnTo>
                    <a:pt x="4006" y="107681"/>
                  </a:lnTo>
                  <a:lnTo>
                    <a:pt x="19416" y="137966"/>
                  </a:lnTo>
                  <a:lnTo>
                    <a:pt x="32132" y="154573"/>
                  </a:lnTo>
                  <a:lnTo>
                    <a:pt x="58035" y="171487"/>
                  </a:lnTo>
                  <a:lnTo>
                    <a:pt x="113813" y="179916"/>
                  </a:lnTo>
                  <a:lnTo>
                    <a:pt x="139871" y="181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70473" y="457664"/>
              <a:ext cx="180336" cy="215900"/>
            </a:xfrm>
            <a:custGeom>
              <a:avLst/>
              <a:gdLst/>
              <a:ahLst/>
              <a:cxnLst/>
              <a:rect l="0" t="0" r="0" b="0"/>
              <a:pathLst>
                <a:path w="180336" h="215900">
                  <a:moveTo>
                    <a:pt x="125942" y="5589"/>
                  </a:moveTo>
                  <a:lnTo>
                    <a:pt x="109174" y="0"/>
                  </a:lnTo>
                  <a:lnTo>
                    <a:pt x="91583" y="376"/>
                  </a:lnTo>
                  <a:lnTo>
                    <a:pt x="41348" y="14478"/>
                  </a:lnTo>
                  <a:lnTo>
                    <a:pt x="20494" y="25528"/>
                  </a:lnTo>
                  <a:lnTo>
                    <a:pt x="5767" y="41357"/>
                  </a:lnTo>
                  <a:lnTo>
                    <a:pt x="201" y="50491"/>
                  </a:lnTo>
                  <a:lnTo>
                    <a:pt x="0" y="57751"/>
                  </a:lnTo>
                  <a:lnTo>
                    <a:pt x="3376" y="63760"/>
                  </a:lnTo>
                  <a:lnTo>
                    <a:pt x="16486" y="73557"/>
                  </a:lnTo>
                  <a:lnTo>
                    <a:pt x="59737" y="89378"/>
                  </a:lnTo>
                  <a:lnTo>
                    <a:pt x="87159" y="97811"/>
                  </a:lnTo>
                  <a:lnTo>
                    <a:pt x="146274" y="128599"/>
                  </a:lnTo>
                  <a:lnTo>
                    <a:pt x="162665" y="140589"/>
                  </a:lnTo>
                  <a:lnTo>
                    <a:pt x="179457" y="166082"/>
                  </a:lnTo>
                  <a:lnTo>
                    <a:pt x="180335" y="174586"/>
                  </a:lnTo>
                  <a:lnTo>
                    <a:pt x="175073" y="190273"/>
                  </a:lnTo>
                  <a:lnTo>
                    <a:pt x="153367" y="212259"/>
                  </a:lnTo>
                  <a:lnTo>
                    <a:pt x="143055" y="215899"/>
                  </a:lnTo>
                  <a:lnTo>
                    <a:pt x="106185" y="215432"/>
                  </a:lnTo>
                  <a:lnTo>
                    <a:pt x="58045" y="204794"/>
                  </a:lnTo>
                  <a:lnTo>
                    <a:pt x="31185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427796" y="147398"/>
            <a:ext cx="1597535" cy="684354"/>
            <a:chOff x="8427796" y="147398"/>
            <a:chExt cx="1597535" cy="684354"/>
          </a:xfrm>
        </p:grpSpPr>
        <p:sp>
          <p:nvSpPr>
            <p:cNvPr id="48" name="Freeform 47"/>
            <p:cNvSpPr/>
            <p:nvPr/>
          </p:nvSpPr>
          <p:spPr>
            <a:xfrm>
              <a:off x="8427796" y="147398"/>
              <a:ext cx="216101" cy="579069"/>
            </a:xfrm>
            <a:custGeom>
              <a:avLst/>
              <a:gdLst/>
              <a:ahLst/>
              <a:cxnLst/>
              <a:rect l="0" t="0" r="0" b="0"/>
              <a:pathLst>
                <a:path w="216101" h="579069">
                  <a:moveTo>
                    <a:pt x="216100" y="0"/>
                  </a:moveTo>
                  <a:lnTo>
                    <a:pt x="192053" y="9576"/>
                  </a:lnTo>
                  <a:lnTo>
                    <a:pt x="129812" y="59899"/>
                  </a:lnTo>
                  <a:lnTo>
                    <a:pt x="90522" y="97360"/>
                  </a:lnTo>
                  <a:lnTo>
                    <a:pt x="51716" y="151064"/>
                  </a:lnTo>
                  <a:lnTo>
                    <a:pt x="24359" y="207048"/>
                  </a:lnTo>
                  <a:lnTo>
                    <a:pt x="11629" y="257230"/>
                  </a:lnTo>
                  <a:lnTo>
                    <a:pt x="6168" y="309143"/>
                  </a:lnTo>
                  <a:lnTo>
                    <a:pt x="0" y="361570"/>
                  </a:lnTo>
                  <a:lnTo>
                    <a:pt x="5712" y="412978"/>
                  </a:lnTo>
                  <a:lnTo>
                    <a:pt x="21702" y="456027"/>
                  </a:lnTo>
                  <a:lnTo>
                    <a:pt x="60534" y="506034"/>
                  </a:lnTo>
                  <a:lnTo>
                    <a:pt x="121551" y="553944"/>
                  </a:lnTo>
                  <a:lnTo>
                    <a:pt x="176108" y="574951"/>
                  </a:lnTo>
                  <a:lnTo>
                    <a:pt x="195043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81080" y="439843"/>
              <a:ext cx="175920" cy="191881"/>
            </a:xfrm>
            <a:custGeom>
              <a:avLst/>
              <a:gdLst/>
              <a:ahLst/>
              <a:cxnLst/>
              <a:rect l="0" t="0" r="0" b="0"/>
              <a:pathLst>
                <a:path w="175920" h="191881">
                  <a:moveTo>
                    <a:pt x="20702" y="65524"/>
                  </a:moveTo>
                  <a:lnTo>
                    <a:pt x="6048" y="115076"/>
                  </a:lnTo>
                  <a:lnTo>
                    <a:pt x="6975" y="166906"/>
                  </a:lnTo>
                  <a:lnTo>
                    <a:pt x="3682" y="190132"/>
                  </a:lnTo>
                  <a:lnTo>
                    <a:pt x="2337" y="191880"/>
                  </a:lnTo>
                  <a:lnTo>
                    <a:pt x="0" y="137651"/>
                  </a:lnTo>
                  <a:lnTo>
                    <a:pt x="885" y="81115"/>
                  </a:lnTo>
                  <a:lnTo>
                    <a:pt x="5265" y="57246"/>
                  </a:lnTo>
                  <a:lnTo>
                    <a:pt x="25487" y="24077"/>
                  </a:lnTo>
                  <a:lnTo>
                    <a:pt x="43885" y="8889"/>
                  </a:lnTo>
                  <a:lnTo>
                    <a:pt x="53705" y="3201"/>
                  </a:lnTo>
                  <a:lnTo>
                    <a:pt x="73975" y="0"/>
                  </a:lnTo>
                  <a:lnTo>
                    <a:pt x="84294" y="785"/>
                  </a:lnTo>
                  <a:lnTo>
                    <a:pt x="101997" y="7895"/>
                  </a:lnTo>
                  <a:lnTo>
                    <a:pt x="132427" y="31524"/>
                  </a:lnTo>
                  <a:lnTo>
                    <a:pt x="159798" y="67127"/>
                  </a:lnTo>
                  <a:lnTo>
                    <a:pt x="169481" y="87294"/>
                  </a:lnTo>
                  <a:lnTo>
                    <a:pt x="175919" y="129556"/>
                  </a:lnTo>
                  <a:lnTo>
                    <a:pt x="168101" y="191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822880" y="463253"/>
              <a:ext cx="147401" cy="176926"/>
            </a:xfrm>
            <a:custGeom>
              <a:avLst/>
              <a:gdLst/>
              <a:ahLst/>
              <a:cxnLst/>
              <a:rect l="0" t="0" r="0" b="0"/>
              <a:pathLst>
                <a:path w="147401" h="176926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21332" y="157557"/>
                  </a:lnTo>
                  <a:lnTo>
                    <a:pt x="24750" y="168209"/>
                  </a:lnTo>
                  <a:lnTo>
                    <a:pt x="31708" y="174141"/>
                  </a:lnTo>
                  <a:lnTo>
                    <a:pt x="41026" y="176925"/>
                  </a:lnTo>
                  <a:lnTo>
                    <a:pt x="73378" y="175255"/>
                  </a:lnTo>
                  <a:lnTo>
                    <a:pt x="84014" y="172989"/>
                  </a:lnTo>
                  <a:lnTo>
                    <a:pt x="92275" y="167969"/>
                  </a:lnTo>
                  <a:lnTo>
                    <a:pt x="123662" y="130481"/>
                  </a:lnTo>
                  <a:lnTo>
                    <a:pt x="138546" y="97803"/>
                  </a:lnTo>
                  <a:lnTo>
                    <a:pt x="146234" y="37302"/>
                  </a:lnTo>
                  <a:lnTo>
                    <a:pt x="14740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033450" y="494445"/>
              <a:ext cx="189515" cy="179379"/>
            </a:xfrm>
            <a:custGeom>
              <a:avLst/>
              <a:gdLst/>
              <a:ahLst/>
              <a:cxnLst/>
              <a:rect l="0" t="0" r="0" b="0"/>
              <a:pathLst>
                <a:path w="189515" h="179379">
                  <a:moveTo>
                    <a:pt x="0" y="53036"/>
                  </a:moveTo>
                  <a:lnTo>
                    <a:pt x="5590" y="111653"/>
                  </a:lnTo>
                  <a:lnTo>
                    <a:pt x="6067" y="116681"/>
                  </a:lnTo>
                  <a:lnTo>
                    <a:pt x="5214" y="116523"/>
                  </a:lnTo>
                  <a:lnTo>
                    <a:pt x="3476" y="112908"/>
                  </a:lnTo>
                  <a:lnTo>
                    <a:pt x="8791" y="60820"/>
                  </a:lnTo>
                  <a:lnTo>
                    <a:pt x="12097" y="35439"/>
                  </a:lnTo>
                  <a:lnTo>
                    <a:pt x="21364" y="12460"/>
                  </a:lnTo>
                  <a:lnTo>
                    <a:pt x="29451" y="6098"/>
                  </a:lnTo>
                  <a:lnTo>
                    <a:pt x="50914" y="2149"/>
                  </a:lnTo>
                  <a:lnTo>
                    <a:pt x="60849" y="6243"/>
                  </a:lnTo>
                  <a:lnTo>
                    <a:pt x="78127" y="23271"/>
                  </a:lnTo>
                  <a:lnTo>
                    <a:pt x="87366" y="46436"/>
                  </a:lnTo>
                  <a:lnTo>
                    <a:pt x="90303" y="62971"/>
                  </a:lnTo>
                  <a:lnTo>
                    <a:pt x="87708" y="54722"/>
                  </a:lnTo>
                  <a:lnTo>
                    <a:pt x="90849" y="29359"/>
                  </a:lnTo>
                  <a:lnTo>
                    <a:pt x="104778" y="5207"/>
                  </a:lnTo>
                  <a:lnTo>
                    <a:pt x="113135" y="1263"/>
                  </a:lnTo>
                  <a:lnTo>
                    <a:pt x="134901" y="0"/>
                  </a:lnTo>
                  <a:lnTo>
                    <a:pt x="144916" y="4811"/>
                  </a:lnTo>
                  <a:lnTo>
                    <a:pt x="162284" y="22634"/>
                  </a:lnTo>
                  <a:lnTo>
                    <a:pt x="179626" y="53387"/>
                  </a:lnTo>
                  <a:lnTo>
                    <a:pt x="187561" y="110861"/>
                  </a:lnTo>
                  <a:lnTo>
                    <a:pt x="189128" y="159128"/>
                  </a:lnTo>
                  <a:lnTo>
                    <a:pt x="189514" y="179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65077" y="252683"/>
              <a:ext cx="159029" cy="395661"/>
            </a:xfrm>
            <a:custGeom>
              <a:avLst/>
              <a:gdLst/>
              <a:ahLst/>
              <a:cxnLst/>
              <a:rect l="0" t="0" r="0" b="0"/>
              <a:pathLst>
                <a:path w="159029" h="395661">
                  <a:moveTo>
                    <a:pt x="0" y="0"/>
                  </a:moveTo>
                  <a:lnTo>
                    <a:pt x="1170" y="49263"/>
                  </a:lnTo>
                  <a:lnTo>
                    <a:pt x="7236" y="100515"/>
                  </a:lnTo>
                  <a:lnTo>
                    <a:pt x="10724" y="156124"/>
                  </a:lnTo>
                  <a:lnTo>
                    <a:pt x="18669" y="217493"/>
                  </a:lnTo>
                  <a:lnTo>
                    <a:pt x="23469" y="272673"/>
                  </a:lnTo>
                  <a:lnTo>
                    <a:pt x="32300" y="322948"/>
                  </a:lnTo>
                  <a:lnTo>
                    <a:pt x="36583" y="351763"/>
                  </a:lnTo>
                  <a:lnTo>
                    <a:pt x="34587" y="376268"/>
                  </a:lnTo>
                  <a:lnTo>
                    <a:pt x="32416" y="380697"/>
                  </a:lnTo>
                  <a:lnTo>
                    <a:pt x="29800" y="380140"/>
                  </a:lnTo>
                  <a:lnTo>
                    <a:pt x="26886" y="376259"/>
                  </a:lnTo>
                  <a:lnTo>
                    <a:pt x="22208" y="336409"/>
                  </a:lnTo>
                  <a:lnTo>
                    <a:pt x="23738" y="298289"/>
                  </a:lnTo>
                  <a:lnTo>
                    <a:pt x="32388" y="275293"/>
                  </a:lnTo>
                  <a:lnTo>
                    <a:pt x="47150" y="259613"/>
                  </a:lnTo>
                  <a:lnTo>
                    <a:pt x="56000" y="253794"/>
                  </a:lnTo>
                  <a:lnTo>
                    <a:pt x="75192" y="250448"/>
                  </a:lnTo>
                  <a:lnTo>
                    <a:pt x="85223" y="251193"/>
                  </a:lnTo>
                  <a:lnTo>
                    <a:pt x="102608" y="258261"/>
                  </a:lnTo>
                  <a:lnTo>
                    <a:pt x="118133" y="270371"/>
                  </a:lnTo>
                  <a:lnTo>
                    <a:pt x="154262" y="322387"/>
                  </a:lnTo>
                  <a:lnTo>
                    <a:pt x="159028" y="345665"/>
                  </a:lnTo>
                  <a:lnTo>
                    <a:pt x="158661" y="356785"/>
                  </a:lnTo>
                  <a:lnTo>
                    <a:pt x="154907" y="366539"/>
                  </a:lnTo>
                  <a:lnTo>
                    <a:pt x="141378" y="383615"/>
                  </a:lnTo>
                  <a:lnTo>
                    <a:pt x="117427" y="392764"/>
                  </a:lnTo>
                  <a:lnTo>
                    <a:pt x="88455" y="395660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23005" y="449713"/>
              <a:ext cx="131977" cy="181997"/>
            </a:xfrm>
            <a:custGeom>
              <a:avLst/>
              <a:gdLst/>
              <a:ahLst/>
              <a:cxnLst/>
              <a:rect l="0" t="0" r="0" b="0"/>
              <a:pathLst>
                <a:path w="131977" h="181997">
                  <a:moveTo>
                    <a:pt x="0" y="87240"/>
                  </a:moveTo>
                  <a:lnTo>
                    <a:pt x="58617" y="96305"/>
                  </a:lnTo>
                  <a:lnTo>
                    <a:pt x="93407" y="91746"/>
                  </a:lnTo>
                  <a:lnTo>
                    <a:pt x="120353" y="77397"/>
                  </a:lnTo>
                  <a:lnTo>
                    <a:pt x="125859" y="68979"/>
                  </a:lnTo>
                  <a:lnTo>
                    <a:pt x="131976" y="47149"/>
                  </a:lnTo>
                  <a:lnTo>
                    <a:pt x="131268" y="37116"/>
                  </a:lnTo>
                  <a:lnTo>
                    <a:pt x="124242" y="19729"/>
                  </a:lnTo>
                  <a:lnTo>
                    <a:pt x="110201" y="7322"/>
                  </a:lnTo>
                  <a:lnTo>
                    <a:pt x="101543" y="2376"/>
                  </a:lnTo>
                  <a:lnTo>
                    <a:pt x="79445" y="0"/>
                  </a:lnTo>
                  <a:lnTo>
                    <a:pt x="56366" y="4013"/>
                  </a:lnTo>
                  <a:lnTo>
                    <a:pt x="38310" y="13595"/>
                  </a:lnTo>
                  <a:lnTo>
                    <a:pt x="25605" y="28773"/>
                  </a:lnTo>
                  <a:lnTo>
                    <a:pt x="20579" y="37733"/>
                  </a:lnTo>
                  <a:lnTo>
                    <a:pt x="13507" y="78290"/>
                  </a:lnTo>
                  <a:lnTo>
                    <a:pt x="19522" y="127586"/>
                  </a:lnTo>
                  <a:lnTo>
                    <a:pt x="25444" y="149625"/>
                  </a:lnTo>
                  <a:lnTo>
                    <a:pt x="31001" y="158076"/>
                  </a:lnTo>
                  <a:lnTo>
                    <a:pt x="46534" y="170585"/>
                  </a:lnTo>
                  <a:lnTo>
                    <a:pt x="73699" y="181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576270" y="442196"/>
              <a:ext cx="109949" cy="181596"/>
            </a:xfrm>
            <a:custGeom>
              <a:avLst/>
              <a:gdLst/>
              <a:ahLst/>
              <a:cxnLst/>
              <a:rect l="0" t="0" r="0" b="0"/>
              <a:pathLst>
                <a:path w="109949" h="181596">
                  <a:moveTo>
                    <a:pt x="25719" y="84228"/>
                  </a:moveTo>
                  <a:lnTo>
                    <a:pt x="31309" y="142845"/>
                  </a:lnTo>
                  <a:lnTo>
                    <a:pt x="40374" y="177635"/>
                  </a:lnTo>
                  <a:lnTo>
                    <a:pt x="40168" y="181595"/>
                  </a:lnTo>
                  <a:lnTo>
                    <a:pt x="37692" y="180725"/>
                  </a:lnTo>
                  <a:lnTo>
                    <a:pt x="33701" y="176635"/>
                  </a:lnTo>
                  <a:lnTo>
                    <a:pt x="11766" y="116147"/>
                  </a:lnTo>
                  <a:lnTo>
                    <a:pt x="0" y="72596"/>
                  </a:lnTo>
                  <a:lnTo>
                    <a:pt x="1810" y="47083"/>
                  </a:lnTo>
                  <a:lnTo>
                    <a:pt x="12753" y="26385"/>
                  </a:lnTo>
                  <a:lnTo>
                    <a:pt x="20586" y="17590"/>
                  </a:lnTo>
                  <a:lnTo>
                    <a:pt x="41765" y="7818"/>
                  </a:lnTo>
                  <a:lnTo>
                    <a:pt x="76877" y="2317"/>
                  </a:lnTo>
                  <a:lnTo>
                    <a:pt x="1099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726768" y="453159"/>
              <a:ext cx="190201" cy="195029"/>
            </a:xfrm>
            <a:custGeom>
              <a:avLst/>
              <a:gdLst/>
              <a:ahLst/>
              <a:cxnLst/>
              <a:rect l="0" t="0" r="0" b="0"/>
              <a:pathLst>
                <a:path w="190201" h="195029">
                  <a:moveTo>
                    <a:pt x="148963" y="10094"/>
                  </a:moveTo>
                  <a:lnTo>
                    <a:pt x="111484" y="1761"/>
                  </a:lnTo>
                  <a:lnTo>
                    <a:pt x="60060" y="0"/>
                  </a:lnTo>
                  <a:lnTo>
                    <a:pt x="24355" y="5284"/>
                  </a:lnTo>
                  <a:lnTo>
                    <a:pt x="15588" y="10397"/>
                  </a:lnTo>
                  <a:lnTo>
                    <a:pt x="2728" y="25437"/>
                  </a:lnTo>
                  <a:lnTo>
                    <a:pt x="0" y="34361"/>
                  </a:lnTo>
                  <a:lnTo>
                    <a:pt x="89" y="53635"/>
                  </a:lnTo>
                  <a:lnTo>
                    <a:pt x="5259" y="60178"/>
                  </a:lnTo>
                  <a:lnTo>
                    <a:pt x="23484" y="67449"/>
                  </a:lnTo>
                  <a:lnTo>
                    <a:pt x="83710" y="78739"/>
                  </a:lnTo>
                  <a:lnTo>
                    <a:pt x="145661" y="107527"/>
                  </a:lnTo>
                  <a:lnTo>
                    <a:pt x="181976" y="133455"/>
                  </a:lnTo>
                  <a:lnTo>
                    <a:pt x="187349" y="141468"/>
                  </a:lnTo>
                  <a:lnTo>
                    <a:pt x="190200" y="159730"/>
                  </a:lnTo>
                  <a:lnTo>
                    <a:pt x="184447" y="176425"/>
                  </a:lnTo>
                  <a:lnTo>
                    <a:pt x="179638" y="184152"/>
                  </a:lnTo>
                  <a:lnTo>
                    <a:pt x="171752" y="189304"/>
                  </a:lnTo>
                  <a:lnTo>
                    <a:pt x="150512" y="195028"/>
                  </a:lnTo>
                  <a:lnTo>
                    <a:pt x="117836" y="192661"/>
                  </a:lnTo>
                  <a:lnTo>
                    <a:pt x="64795" y="178098"/>
                  </a:lnTo>
                  <a:lnTo>
                    <a:pt x="33149" y="168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844145" y="252683"/>
              <a:ext cx="181186" cy="579069"/>
            </a:xfrm>
            <a:custGeom>
              <a:avLst/>
              <a:gdLst/>
              <a:ahLst/>
              <a:cxnLst/>
              <a:rect l="0" t="0" r="0" b="0"/>
              <a:pathLst>
                <a:path w="181186" h="579069">
                  <a:moveTo>
                    <a:pt x="0" y="0"/>
                  </a:moveTo>
                  <a:lnTo>
                    <a:pt x="54115" y="57235"/>
                  </a:lnTo>
                  <a:lnTo>
                    <a:pt x="98243" y="117372"/>
                  </a:lnTo>
                  <a:lnTo>
                    <a:pt x="134440" y="180679"/>
                  </a:lnTo>
                  <a:lnTo>
                    <a:pt x="164466" y="238331"/>
                  </a:lnTo>
                  <a:lnTo>
                    <a:pt x="180272" y="283787"/>
                  </a:lnTo>
                  <a:lnTo>
                    <a:pt x="181185" y="334300"/>
                  </a:lnTo>
                  <a:lnTo>
                    <a:pt x="169843" y="389299"/>
                  </a:lnTo>
                  <a:lnTo>
                    <a:pt x="146287" y="450942"/>
                  </a:lnTo>
                  <a:lnTo>
                    <a:pt x="119104" y="497347"/>
                  </a:lnTo>
                  <a:lnTo>
                    <a:pt x="81628" y="536279"/>
                  </a:lnTo>
                  <a:lnTo>
                    <a:pt x="36618" y="564593"/>
                  </a:lnTo>
                  <a:lnTo>
                    <a:pt x="10528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991111" y="1174931"/>
            <a:ext cx="6326196" cy="804427"/>
            <a:chOff x="991111" y="1174931"/>
            <a:chExt cx="6326196" cy="804427"/>
          </a:xfrm>
        </p:grpSpPr>
        <p:sp>
          <p:nvSpPr>
            <p:cNvPr id="58" name="Freeform 57"/>
            <p:cNvSpPr/>
            <p:nvPr/>
          </p:nvSpPr>
          <p:spPr>
            <a:xfrm>
              <a:off x="991111" y="1174931"/>
              <a:ext cx="314423" cy="539868"/>
            </a:xfrm>
            <a:custGeom>
              <a:avLst/>
              <a:gdLst/>
              <a:ahLst/>
              <a:cxnLst/>
              <a:rect l="0" t="0" r="0" b="0"/>
              <a:pathLst>
                <a:path w="314423" h="539868">
                  <a:moveTo>
                    <a:pt x="314422" y="77960"/>
                  </a:moveTo>
                  <a:lnTo>
                    <a:pt x="298781" y="59979"/>
                  </a:lnTo>
                  <a:lnTo>
                    <a:pt x="273989" y="19397"/>
                  </a:lnTo>
                  <a:lnTo>
                    <a:pt x="254728" y="10987"/>
                  </a:lnTo>
                  <a:lnTo>
                    <a:pt x="204235" y="0"/>
                  </a:lnTo>
                  <a:lnTo>
                    <a:pt x="176933" y="2757"/>
                  </a:lnTo>
                  <a:lnTo>
                    <a:pt x="151540" y="11781"/>
                  </a:lnTo>
                  <a:lnTo>
                    <a:pt x="113056" y="39758"/>
                  </a:lnTo>
                  <a:lnTo>
                    <a:pt x="54213" y="96241"/>
                  </a:lnTo>
                  <a:lnTo>
                    <a:pt x="39676" y="114161"/>
                  </a:lnTo>
                  <a:lnTo>
                    <a:pt x="16907" y="171706"/>
                  </a:lnTo>
                  <a:lnTo>
                    <a:pt x="3403" y="231442"/>
                  </a:lnTo>
                  <a:lnTo>
                    <a:pt x="0" y="283443"/>
                  </a:lnTo>
                  <a:lnTo>
                    <a:pt x="162" y="341615"/>
                  </a:lnTo>
                  <a:lnTo>
                    <a:pt x="7099" y="395246"/>
                  </a:lnTo>
                  <a:lnTo>
                    <a:pt x="23043" y="455882"/>
                  </a:lnTo>
                  <a:lnTo>
                    <a:pt x="36351" y="482231"/>
                  </a:lnTo>
                  <a:lnTo>
                    <a:pt x="73491" y="518211"/>
                  </a:lnTo>
                  <a:lnTo>
                    <a:pt x="83612" y="525879"/>
                  </a:lnTo>
                  <a:lnTo>
                    <a:pt x="107335" y="534398"/>
                  </a:lnTo>
                  <a:lnTo>
                    <a:pt x="160692" y="539867"/>
                  </a:lnTo>
                  <a:lnTo>
                    <a:pt x="218832" y="529584"/>
                  </a:lnTo>
                  <a:lnTo>
                    <a:pt x="240352" y="520837"/>
                  </a:lnTo>
                  <a:lnTo>
                    <a:pt x="299828" y="470982"/>
                  </a:lnTo>
                  <a:lnTo>
                    <a:pt x="314422" y="456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75293" y="1503474"/>
              <a:ext cx="172397" cy="185254"/>
            </a:xfrm>
            <a:custGeom>
              <a:avLst/>
              <a:gdLst/>
              <a:ahLst/>
              <a:cxnLst/>
              <a:rect l="0" t="0" r="0" b="0"/>
              <a:pathLst>
                <a:path w="172397" h="185254">
                  <a:moveTo>
                    <a:pt x="98696" y="86329"/>
                  </a:moveTo>
                  <a:lnTo>
                    <a:pt x="115464" y="75150"/>
                  </a:lnTo>
                  <a:lnTo>
                    <a:pt x="126815" y="60304"/>
                  </a:lnTo>
                  <a:lnTo>
                    <a:pt x="131480" y="51431"/>
                  </a:lnTo>
                  <a:lnTo>
                    <a:pt x="133544" y="32214"/>
                  </a:lnTo>
                  <a:lnTo>
                    <a:pt x="132457" y="22176"/>
                  </a:lnTo>
                  <a:lnTo>
                    <a:pt x="128222" y="14315"/>
                  </a:lnTo>
                  <a:lnTo>
                    <a:pt x="114158" y="2460"/>
                  </a:lnTo>
                  <a:lnTo>
                    <a:pt x="105495" y="0"/>
                  </a:lnTo>
                  <a:lnTo>
                    <a:pt x="86510" y="387"/>
                  </a:lnTo>
                  <a:lnTo>
                    <a:pt x="56091" y="12771"/>
                  </a:lnTo>
                  <a:lnTo>
                    <a:pt x="30440" y="36848"/>
                  </a:lnTo>
                  <a:lnTo>
                    <a:pt x="13612" y="66209"/>
                  </a:lnTo>
                  <a:lnTo>
                    <a:pt x="1216" y="102724"/>
                  </a:lnTo>
                  <a:lnTo>
                    <a:pt x="0" y="126371"/>
                  </a:lnTo>
                  <a:lnTo>
                    <a:pt x="4528" y="148579"/>
                  </a:lnTo>
                  <a:lnTo>
                    <a:pt x="14340" y="170148"/>
                  </a:lnTo>
                  <a:lnTo>
                    <a:pt x="22572" y="177303"/>
                  </a:lnTo>
                  <a:lnTo>
                    <a:pt x="44196" y="185253"/>
                  </a:lnTo>
                  <a:lnTo>
                    <a:pt x="54174" y="185034"/>
                  </a:lnTo>
                  <a:lnTo>
                    <a:pt x="71500" y="178551"/>
                  </a:lnTo>
                  <a:lnTo>
                    <a:pt x="94407" y="161747"/>
                  </a:lnTo>
                  <a:lnTo>
                    <a:pt x="110424" y="136361"/>
                  </a:lnTo>
                  <a:lnTo>
                    <a:pt x="116989" y="101023"/>
                  </a:lnTo>
                  <a:lnTo>
                    <a:pt x="119080" y="97295"/>
                  </a:lnTo>
                  <a:lnTo>
                    <a:pt x="121644" y="99489"/>
                  </a:lnTo>
                  <a:lnTo>
                    <a:pt x="145955" y="139534"/>
                  </a:lnTo>
                  <a:lnTo>
                    <a:pt x="163522" y="159155"/>
                  </a:lnTo>
                  <a:lnTo>
                    <a:pt x="166480" y="160616"/>
                  </a:lnTo>
                  <a:lnTo>
                    <a:pt x="172396" y="160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1278" y="1524850"/>
              <a:ext cx="144339" cy="138653"/>
            </a:xfrm>
            <a:custGeom>
              <a:avLst/>
              <a:gdLst/>
              <a:ahLst/>
              <a:cxnLst/>
              <a:rect l="0" t="0" r="0" b="0"/>
              <a:pathLst>
                <a:path w="144339" h="138653">
                  <a:moveTo>
                    <a:pt x="17996" y="33367"/>
                  </a:moveTo>
                  <a:lnTo>
                    <a:pt x="12407" y="50135"/>
                  </a:lnTo>
                  <a:lnTo>
                    <a:pt x="16451" y="108813"/>
                  </a:lnTo>
                  <a:lnTo>
                    <a:pt x="16966" y="122269"/>
                  </a:lnTo>
                  <a:lnTo>
                    <a:pt x="14970" y="127730"/>
                  </a:lnTo>
                  <a:lnTo>
                    <a:pt x="11299" y="127861"/>
                  </a:lnTo>
                  <a:lnTo>
                    <a:pt x="6513" y="124439"/>
                  </a:lnTo>
                  <a:lnTo>
                    <a:pt x="1194" y="108159"/>
                  </a:lnTo>
                  <a:lnTo>
                    <a:pt x="0" y="86495"/>
                  </a:lnTo>
                  <a:lnTo>
                    <a:pt x="11842" y="27842"/>
                  </a:lnTo>
                  <a:lnTo>
                    <a:pt x="17403" y="17985"/>
                  </a:lnTo>
                  <a:lnTo>
                    <a:pt x="32940" y="3914"/>
                  </a:lnTo>
                  <a:lnTo>
                    <a:pt x="54664" y="0"/>
                  </a:lnTo>
                  <a:lnTo>
                    <a:pt x="77577" y="3329"/>
                  </a:lnTo>
                  <a:lnTo>
                    <a:pt x="95559" y="12608"/>
                  </a:lnTo>
                  <a:lnTo>
                    <a:pt x="108231" y="27650"/>
                  </a:lnTo>
                  <a:lnTo>
                    <a:pt x="133413" y="86432"/>
                  </a:lnTo>
                  <a:lnTo>
                    <a:pt x="144338" y="138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53057" y="1284476"/>
              <a:ext cx="237804" cy="382054"/>
            </a:xfrm>
            <a:custGeom>
              <a:avLst/>
              <a:gdLst/>
              <a:ahLst/>
              <a:cxnLst/>
              <a:rect l="0" t="0" r="0" b="0"/>
              <a:pathLst>
                <a:path w="237804" h="382054">
                  <a:moveTo>
                    <a:pt x="10528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9193" y="145881"/>
                  </a:lnTo>
                  <a:lnTo>
                    <a:pt x="11434" y="204898"/>
                  </a:lnTo>
                  <a:lnTo>
                    <a:pt x="19558" y="268055"/>
                  </a:lnTo>
                  <a:lnTo>
                    <a:pt x="20760" y="323137"/>
                  </a:lnTo>
                  <a:lnTo>
                    <a:pt x="19799" y="356877"/>
                  </a:lnTo>
                  <a:lnTo>
                    <a:pt x="17879" y="357241"/>
                  </a:lnTo>
                  <a:lnTo>
                    <a:pt x="15428" y="353974"/>
                  </a:lnTo>
                  <a:lnTo>
                    <a:pt x="11980" y="327020"/>
                  </a:lnTo>
                  <a:lnTo>
                    <a:pt x="16548" y="289397"/>
                  </a:lnTo>
                  <a:lnTo>
                    <a:pt x="25292" y="268611"/>
                  </a:lnTo>
                  <a:lnTo>
                    <a:pt x="49969" y="236203"/>
                  </a:lnTo>
                  <a:lnTo>
                    <a:pt x="76026" y="214396"/>
                  </a:lnTo>
                  <a:lnTo>
                    <a:pt x="98910" y="206421"/>
                  </a:lnTo>
                  <a:lnTo>
                    <a:pt x="123508" y="204047"/>
                  </a:lnTo>
                  <a:lnTo>
                    <a:pt x="178611" y="215069"/>
                  </a:lnTo>
                  <a:lnTo>
                    <a:pt x="204870" y="230491"/>
                  </a:lnTo>
                  <a:lnTo>
                    <a:pt x="227468" y="261056"/>
                  </a:lnTo>
                  <a:lnTo>
                    <a:pt x="237803" y="299749"/>
                  </a:lnTo>
                  <a:lnTo>
                    <a:pt x="235276" y="335259"/>
                  </a:lnTo>
                  <a:lnTo>
                    <a:pt x="223890" y="354115"/>
                  </a:lnTo>
                  <a:lnTo>
                    <a:pt x="205961" y="369124"/>
                  </a:lnTo>
                  <a:lnTo>
                    <a:pt x="182395" y="379695"/>
                  </a:lnTo>
                  <a:lnTo>
                    <a:pt x="159443" y="382053"/>
                  </a:lnTo>
                  <a:lnTo>
                    <a:pt x="98249" y="378255"/>
                  </a:lnTo>
                  <a:lnTo>
                    <a:pt x="42573" y="36442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95212" y="1452528"/>
              <a:ext cx="156605" cy="181766"/>
            </a:xfrm>
            <a:custGeom>
              <a:avLst/>
              <a:gdLst/>
              <a:ahLst/>
              <a:cxnLst/>
              <a:rect l="0" t="0" r="0" b="0"/>
              <a:pathLst>
                <a:path w="156605" h="181766">
                  <a:moveTo>
                    <a:pt x="0" y="95161"/>
                  </a:moveTo>
                  <a:lnTo>
                    <a:pt x="37478" y="86828"/>
                  </a:lnTo>
                  <a:lnTo>
                    <a:pt x="94146" y="76516"/>
                  </a:lnTo>
                  <a:lnTo>
                    <a:pt x="136750" y="60239"/>
                  </a:lnTo>
                  <a:lnTo>
                    <a:pt x="147318" y="54332"/>
                  </a:lnTo>
                  <a:lnTo>
                    <a:pt x="153194" y="46885"/>
                  </a:lnTo>
                  <a:lnTo>
                    <a:pt x="155942" y="38410"/>
                  </a:lnTo>
                  <a:lnTo>
                    <a:pt x="156604" y="29251"/>
                  </a:lnTo>
                  <a:lnTo>
                    <a:pt x="151100" y="12835"/>
                  </a:lnTo>
                  <a:lnTo>
                    <a:pt x="146357" y="5182"/>
                  </a:lnTo>
                  <a:lnTo>
                    <a:pt x="138515" y="1250"/>
                  </a:lnTo>
                  <a:lnTo>
                    <a:pt x="117324" y="0"/>
                  </a:lnTo>
                  <a:lnTo>
                    <a:pt x="79086" y="5874"/>
                  </a:lnTo>
                  <a:lnTo>
                    <a:pt x="58156" y="14923"/>
                  </a:lnTo>
                  <a:lnTo>
                    <a:pt x="49299" y="20612"/>
                  </a:lnTo>
                  <a:lnTo>
                    <a:pt x="25656" y="50975"/>
                  </a:lnTo>
                  <a:lnTo>
                    <a:pt x="15011" y="89608"/>
                  </a:lnTo>
                  <a:lnTo>
                    <a:pt x="17446" y="125101"/>
                  </a:lnTo>
                  <a:lnTo>
                    <a:pt x="31165" y="157844"/>
                  </a:lnTo>
                  <a:lnTo>
                    <a:pt x="49726" y="172933"/>
                  </a:lnTo>
                  <a:lnTo>
                    <a:pt x="61227" y="178594"/>
                  </a:lnTo>
                  <a:lnTo>
                    <a:pt x="86483" y="181765"/>
                  </a:lnTo>
                  <a:lnTo>
                    <a:pt x="147399" y="179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9523" y="1463461"/>
              <a:ext cx="334192" cy="207316"/>
            </a:xfrm>
            <a:custGeom>
              <a:avLst/>
              <a:gdLst/>
              <a:ahLst/>
              <a:cxnLst/>
              <a:rect l="0" t="0" r="0" b="0"/>
              <a:pathLst>
                <a:path w="334192" h="207316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9128" y="145673"/>
                  </a:lnTo>
                  <a:lnTo>
                    <a:pt x="49803" y="185314"/>
                  </a:lnTo>
                  <a:lnTo>
                    <a:pt x="75978" y="201267"/>
                  </a:lnTo>
                  <a:lnTo>
                    <a:pt x="84577" y="202028"/>
                  </a:lnTo>
                  <a:lnTo>
                    <a:pt x="100371" y="196635"/>
                  </a:lnTo>
                  <a:lnTo>
                    <a:pt x="122416" y="174855"/>
                  </a:lnTo>
                  <a:lnTo>
                    <a:pt x="146420" y="125798"/>
                  </a:lnTo>
                  <a:lnTo>
                    <a:pt x="150256" y="115451"/>
                  </a:lnTo>
                  <a:lnTo>
                    <a:pt x="153983" y="113232"/>
                  </a:lnTo>
                  <a:lnTo>
                    <a:pt x="157638" y="116432"/>
                  </a:lnTo>
                  <a:lnTo>
                    <a:pt x="182477" y="179637"/>
                  </a:lnTo>
                  <a:lnTo>
                    <a:pt x="195745" y="194092"/>
                  </a:lnTo>
                  <a:lnTo>
                    <a:pt x="204196" y="199585"/>
                  </a:lnTo>
                  <a:lnTo>
                    <a:pt x="238447" y="207315"/>
                  </a:lnTo>
                  <a:lnTo>
                    <a:pt x="258445" y="202884"/>
                  </a:lnTo>
                  <a:lnTo>
                    <a:pt x="275132" y="191946"/>
                  </a:lnTo>
                  <a:lnTo>
                    <a:pt x="312066" y="146333"/>
                  </a:lnTo>
                  <a:lnTo>
                    <a:pt x="327730" y="109908"/>
                  </a:lnTo>
                  <a:lnTo>
                    <a:pt x="334191" y="69480"/>
                  </a:lnTo>
                  <a:lnTo>
                    <a:pt x="329464" y="44918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58549" y="1466262"/>
              <a:ext cx="147399" cy="196310"/>
            </a:xfrm>
            <a:custGeom>
              <a:avLst/>
              <a:gdLst/>
              <a:ahLst/>
              <a:cxnLst/>
              <a:rect l="0" t="0" r="0" b="0"/>
              <a:pathLst>
                <a:path w="147399" h="196310">
                  <a:moveTo>
                    <a:pt x="0" y="70898"/>
                  </a:moveTo>
                  <a:lnTo>
                    <a:pt x="17958" y="134326"/>
                  </a:lnTo>
                  <a:lnTo>
                    <a:pt x="28547" y="179353"/>
                  </a:lnTo>
                  <a:lnTo>
                    <a:pt x="29560" y="192335"/>
                  </a:lnTo>
                  <a:lnTo>
                    <a:pt x="27895" y="196309"/>
                  </a:lnTo>
                  <a:lnTo>
                    <a:pt x="24446" y="194280"/>
                  </a:lnTo>
                  <a:lnTo>
                    <a:pt x="15544" y="179547"/>
                  </a:lnTo>
                  <a:lnTo>
                    <a:pt x="5125" y="144944"/>
                  </a:lnTo>
                  <a:lnTo>
                    <a:pt x="1012" y="91330"/>
                  </a:lnTo>
                  <a:lnTo>
                    <a:pt x="2789" y="65941"/>
                  </a:lnTo>
                  <a:lnTo>
                    <a:pt x="11378" y="46858"/>
                  </a:lnTo>
                  <a:lnTo>
                    <a:pt x="29367" y="22961"/>
                  </a:lnTo>
                  <a:lnTo>
                    <a:pt x="55105" y="6652"/>
                  </a:lnTo>
                  <a:lnTo>
                    <a:pt x="90547" y="0"/>
                  </a:lnTo>
                  <a:lnTo>
                    <a:pt x="147398" y="7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74058" y="1516103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8251" y="110092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79647" y="1400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80122" y="1337119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5285" y="156280"/>
                  </a:lnTo>
                  <a:lnTo>
                    <a:pt x="8670" y="207612"/>
                  </a:lnTo>
                  <a:lnTo>
                    <a:pt x="18219" y="260548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74404" y="146346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57350" y="3119"/>
                  </a:lnTo>
                  <a:lnTo>
                    <a:pt x="104521" y="14654"/>
                  </a:lnTo>
                  <a:lnTo>
                    <a:pt x="47336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2806" y="1379233"/>
              <a:ext cx="20625" cy="273742"/>
            </a:xfrm>
            <a:custGeom>
              <a:avLst/>
              <a:gdLst/>
              <a:ahLst/>
              <a:cxnLst/>
              <a:rect l="0" t="0" r="0" b="0"/>
              <a:pathLst>
                <a:path w="20625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53672"/>
                  </a:lnTo>
                  <a:lnTo>
                    <a:pt x="12582" y="207303"/>
                  </a:lnTo>
                  <a:lnTo>
                    <a:pt x="18241" y="241187"/>
                  </a:lnTo>
                  <a:lnTo>
                    <a:pt x="2062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48145" y="150557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19"/>
                  </a:lnTo>
                  <a:lnTo>
                    <a:pt x="87444" y="10722"/>
                  </a:lnTo>
                  <a:lnTo>
                    <a:pt x="26419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48186" y="1502121"/>
              <a:ext cx="165533" cy="164426"/>
            </a:xfrm>
            <a:custGeom>
              <a:avLst/>
              <a:gdLst/>
              <a:ahLst/>
              <a:cxnLst/>
              <a:rect l="0" t="0" r="0" b="0"/>
              <a:pathLst>
                <a:path w="165533" h="164426">
                  <a:moveTo>
                    <a:pt x="0" y="66625"/>
                  </a:moveTo>
                  <a:lnTo>
                    <a:pt x="58617" y="66625"/>
                  </a:lnTo>
                  <a:lnTo>
                    <a:pt x="111622" y="58219"/>
                  </a:lnTo>
                  <a:lnTo>
                    <a:pt x="144987" y="47497"/>
                  </a:lnTo>
                  <a:lnTo>
                    <a:pt x="162315" y="36286"/>
                  </a:lnTo>
                  <a:lnTo>
                    <a:pt x="165532" y="30022"/>
                  </a:lnTo>
                  <a:lnTo>
                    <a:pt x="165337" y="23505"/>
                  </a:lnTo>
                  <a:lnTo>
                    <a:pt x="162867" y="16821"/>
                  </a:lnTo>
                  <a:lnTo>
                    <a:pt x="150764" y="6275"/>
                  </a:lnTo>
                  <a:lnTo>
                    <a:pt x="142624" y="1825"/>
                  </a:lnTo>
                  <a:lnTo>
                    <a:pt x="121100" y="0"/>
                  </a:lnTo>
                  <a:lnTo>
                    <a:pt x="74744" y="8361"/>
                  </a:lnTo>
                  <a:lnTo>
                    <a:pt x="48013" y="23495"/>
                  </a:lnTo>
                  <a:lnTo>
                    <a:pt x="25275" y="48386"/>
                  </a:lnTo>
                  <a:lnTo>
                    <a:pt x="17083" y="70997"/>
                  </a:lnTo>
                  <a:lnTo>
                    <a:pt x="14612" y="95474"/>
                  </a:lnTo>
                  <a:lnTo>
                    <a:pt x="17413" y="118051"/>
                  </a:lnTo>
                  <a:lnTo>
                    <a:pt x="25676" y="136664"/>
                  </a:lnTo>
                  <a:lnTo>
                    <a:pt x="31155" y="144903"/>
                  </a:lnTo>
                  <a:lnTo>
                    <a:pt x="46602" y="157177"/>
                  </a:lnTo>
                  <a:lnTo>
                    <a:pt x="55635" y="162088"/>
                  </a:lnTo>
                  <a:lnTo>
                    <a:pt x="75030" y="164425"/>
                  </a:lnTo>
                  <a:lnTo>
                    <a:pt x="105285" y="161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69895" y="1492417"/>
              <a:ext cx="220489" cy="181159"/>
            </a:xfrm>
            <a:custGeom>
              <a:avLst/>
              <a:gdLst/>
              <a:ahLst/>
              <a:cxnLst/>
              <a:rect l="0" t="0" r="0" b="0"/>
              <a:pathLst>
                <a:path w="220489" h="181159">
                  <a:moveTo>
                    <a:pt x="9918" y="76329"/>
                  </a:moveTo>
                  <a:lnTo>
                    <a:pt x="3852" y="109951"/>
                  </a:lnTo>
                  <a:lnTo>
                    <a:pt x="8373" y="161652"/>
                  </a:lnTo>
                  <a:lnTo>
                    <a:pt x="8061" y="180931"/>
                  </a:lnTo>
                  <a:lnTo>
                    <a:pt x="6341" y="181158"/>
                  </a:lnTo>
                  <a:lnTo>
                    <a:pt x="4023" y="177801"/>
                  </a:lnTo>
                  <a:lnTo>
                    <a:pt x="0" y="117825"/>
                  </a:lnTo>
                  <a:lnTo>
                    <a:pt x="5099" y="56580"/>
                  </a:lnTo>
                  <a:lnTo>
                    <a:pt x="14015" y="32066"/>
                  </a:lnTo>
                  <a:lnTo>
                    <a:pt x="19669" y="22254"/>
                  </a:lnTo>
                  <a:lnTo>
                    <a:pt x="35309" y="8232"/>
                  </a:lnTo>
                  <a:lnTo>
                    <a:pt x="44393" y="2855"/>
                  </a:lnTo>
                  <a:lnTo>
                    <a:pt x="63845" y="0"/>
                  </a:lnTo>
                  <a:lnTo>
                    <a:pt x="104928" y="7699"/>
                  </a:lnTo>
                  <a:lnTo>
                    <a:pt x="136335" y="22719"/>
                  </a:lnTo>
                  <a:lnTo>
                    <a:pt x="167868" y="47576"/>
                  </a:lnTo>
                  <a:lnTo>
                    <a:pt x="207299" y="102574"/>
                  </a:lnTo>
                  <a:lnTo>
                    <a:pt x="214626" y="123868"/>
                  </a:lnTo>
                  <a:lnTo>
                    <a:pt x="220488" y="160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27295" y="1526632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14655" y="53027"/>
                  </a:lnTo>
                  <a:lnTo>
                    <a:pt x="28547" y="113669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27295" y="14318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53637" y="1523850"/>
              <a:ext cx="157929" cy="181767"/>
            </a:xfrm>
            <a:custGeom>
              <a:avLst/>
              <a:gdLst/>
              <a:ahLst/>
              <a:cxnLst/>
              <a:rect l="0" t="0" r="0" b="0"/>
              <a:pathLst>
                <a:path w="157929" h="181767">
                  <a:moveTo>
                    <a:pt x="0" y="55424"/>
                  </a:moveTo>
                  <a:lnTo>
                    <a:pt x="3120" y="109569"/>
                  </a:lnTo>
                  <a:lnTo>
                    <a:pt x="15619" y="170265"/>
                  </a:lnTo>
                  <a:lnTo>
                    <a:pt x="15092" y="170589"/>
                  </a:lnTo>
                  <a:lnTo>
                    <a:pt x="13571" y="167296"/>
                  </a:lnTo>
                  <a:lnTo>
                    <a:pt x="10930" y="112646"/>
                  </a:lnTo>
                  <a:lnTo>
                    <a:pt x="16197" y="52819"/>
                  </a:lnTo>
                  <a:lnTo>
                    <a:pt x="25136" y="30480"/>
                  </a:lnTo>
                  <a:lnTo>
                    <a:pt x="30796" y="21247"/>
                  </a:lnTo>
                  <a:lnTo>
                    <a:pt x="46442" y="7869"/>
                  </a:lnTo>
                  <a:lnTo>
                    <a:pt x="55528" y="2664"/>
                  </a:lnTo>
                  <a:lnTo>
                    <a:pt x="74982" y="0"/>
                  </a:lnTo>
                  <a:lnTo>
                    <a:pt x="94157" y="3885"/>
                  </a:lnTo>
                  <a:lnTo>
                    <a:pt x="110478" y="13411"/>
                  </a:lnTo>
                  <a:lnTo>
                    <a:pt x="132820" y="37516"/>
                  </a:lnTo>
                  <a:lnTo>
                    <a:pt x="148669" y="66886"/>
                  </a:lnTo>
                  <a:lnTo>
                    <a:pt x="156709" y="130171"/>
                  </a:lnTo>
                  <a:lnTo>
                    <a:pt x="157928" y="181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59691" y="1379233"/>
              <a:ext cx="280669" cy="397275"/>
            </a:xfrm>
            <a:custGeom>
              <a:avLst/>
              <a:gdLst/>
              <a:ahLst/>
              <a:cxnLst/>
              <a:rect l="0" t="0" r="0" b="0"/>
              <a:pathLst>
                <a:path w="280669" h="397275">
                  <a:moveTo>
                    <a:pt x="115128" y="0"/>
                  </a:moveTo>
                  <a:lnTo>
                    <a:pt x="91081" y="17981"/>
                  </a:lnTo>
                  <a:lnTo>
                    <a:pt x="41459" y="76331"/>
                  </a:lnTo>
                  <a:lnTo>
                    <a:pt x="17261" y="102945"/>
                  </a:lnTo>
                  <a:lnTo>
                    <a:pt x="7769" y="110744"/>
                  </a:lnTo>
                  <a:lnTo>
                    <a:pt x="2611" y="112433"/>
                  </a:lnTo>
                  <a:lnTo>
                    <a:pt x="343" y="110051"/>
                  </a:lnTo>
                  <a:lnTo>
                    <a:pt x="0" y="104952"/>
                  </a:lnTo>
                  <a:lnTo>
                    <a:pt x="10696" y="81010"/>
                  </a:lnTo>
                  <a:lnTo>
                    <a:pt x="36441" y="49884"/>
                  </a:lnTo>
                  <a:lnTo>
                    <a:pt x="74108" y="24325"/>
                  </a:lnTo>
                  <a:lnTo>
                    <a:pt x="126970" y="5109"/>
                  </a:lnTo>
                  <a:lnTo>
                    <a:pt x="152367" y="2271"/>
                  </a:lnTo>
                  <a:lnTo>
                    <a:pt x="173012" y="7248"/>
                  </a:lnTo>
                  <a:lnTo>
                    <a:pt x="181794" y="11851"/>
                  </a:lnTo>
                  <a:lnTo>
                    <a:pt x="194670" y="29444"/>
                  </a:lnTo>
                  <a:lnTo>
                    <a:pt x="203122" y="52860"/>
                  </a:lnTo>
                  <a:lnTo>
                    <a:pt x="206711" y="91181"/>
                  </a:lnTo>
                  <a:lnTo>
                    <a:pt x="203405" y="114224"/>
                  </a:lnTo>
                  <a:lnTo>
                    <a:pt x="194916" y="133045"/>
                  </a:lnTo>
                  <a:lnTo>
                    <a:pt x="182175" y="149208"/>
                  </a:lnTo>
                  <a:lnTo>
                    <a:pt x="155271" y="170292"/>
                  </a:lnTo>
                  <a:lnTo>
                    <a:pt x="135309" y="180190"/>
                  </a:lnTo>
                  <a:lnTo>
                    <a:pt x="130921" y="180958"/>
                  </a:lnTo>
                  <a:lnTo>
                    <a:pt x="130336" y="179130"/>
                  </a:lnTo>
                  <a:lnTo>
                    <a:pt x="132286" y="175572"/>
                  </a:lnTo>
                  <a:lnTo>
                    <a:pt x="146930" y="171618"/>
                  </a:lnTo>
                  <a:lnTo>
                    <a:pt x="181482" y="172512"/>
                  </a:lnTo>
                  <a:lnTo>
                    <a:pt x="206620" y="178447"/>
                  </a:lnTo>
                  <a:lnTo>
                    <a:pt x="239333" y="194943"/>
                  </a:lnTo>
                  <a:lnTo>
                    <a:pt x="256508" y="207914"/>
                  </a:lnTo>
                  <a:lnTo>
                    <a:pt x="273741" y="233959"/>
                  </a:lnTo>
                  <a:lnTo>
                    <a:pt x="280668" y="275082"/>
                  </a:lnTo>
                  <a:lnTo>
                    <a:pt x="271541" y="318722"/>
                  </a:lnTo>
                  <a:lnTo>
                    <a:pt x="254019" y="350109"/>
                  </a:lnTo>
                  <a:lnTo>
                    <a:pt x="234010" y="374227"/>
                  </a:lnTo>
                  <a:lnTo>
                    <a:pt x="202085" y="390602"/>
                  </a:lnTo>
                  <a:lnTo>
                    <a:pt x="162990" y="397274"/>
                  </a:lnTo>
                  <a:lnTo>
                    <a:pt x="127359" y="393661"/>
                  </a:lnTo>
                  <a:lnTo>
                    <a:pt x="73238" y="367189"/>
                  </a:lnTo>
                  <a:lnTo>
                    <a:pt x="54396" y="353878"/>
                  </a:lnTo>
                  <a:lnTo>
                    <a:pt x="3090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92910" y="1579274"/>
              <a:ext cx="352874" cy="171481"/>
            </a:xfrm>
            <a:custGeom>
              <a:avLst/>
              <a:gdLst/>
              <a:ahLst/>
              <a:cxnLst/>
              <a:rect l="0" t="0" r="0" b="0"/>
              <a:pathLst>
                <a:path w="352874" h="17148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69" y="101382"/>
                  </a:lnTo>
                  <a:lnTo>
                    <a:pt x="24254" y="134544"/>
                  </a:lnTo>
                  <a:lnTo>
                    <a:pt x="37246" y="151824"/>
                  </a:lnTo>
                  <a:lnTo>
                    <a:pt x="63303" y="169117"/>
                  </a:lnTo>
                  <a:lnTo>
                    <a:pt x="83067" y="171480"/>
                  </a:lnTo>
                  <a:lnTo>
                    <a:pt x="124351" y="163464"/>
                  </a:lnTo>
                  <a:lnTo>
                    <a:pt x="142175" y="151030"/>
                  </a:lnTo>
                  <a:lnTo>
                    <a:pt x="165363" y="121179"/>
                  </a:lnTo>
                  <a:lnTo>
                    <a:pt x="172681" y="108862"/>
                  </a:lnTo>
                  <a:lnTo>
                    <a:pt x="179900" y="104160"/>
                  </a:lnTo>
                  <a:lnTo>
                    <a:pt x="187052" y="104535"/>
                  </a:lnTo>
                  <a:lnTo>
                    <a:pt x="201237" y="114310"/>
                  </a:lnTo>
                  <a:lnTo>
                    <a:pt x="236435" y="153527"/>
                  </a:lnTo>
                  <a:lnTo>
                    <a:pt x="256721" y="161821"/>
                  </a:lnTo>
                  <a:lnTo>
                    <a:pt x="268681" y="164033"/>
                  </a:lnTo>
                  <a:lnTo>
                    <a:pt x="291330" y="160251"/>
                  </a:lnTo>
                  <a:lnTo>
                    <a:pt x="320691" y="144968"/>
                  </a:lnTo>
                  <a:lnTo>
                    <a:pt x="335502" y="131111"/>
                  </a:lnTo>
                  <a:lnTo>
                    <a:pt x="345984" y="113254"/>
                  </a:lnTo>
                  <a:lnTo>
                    <a:pt x="352873" y="77881"/>
                  </a:lnTo>
                  <a:lnTo>
                    <a:pt x="347059" y="19514"/>
                  </a:lnTo>
                  <a:lnTo>
                    <a:pt x="3452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18774" y="1639761"/>
              <a:ext cx="203652" cy="150084"/>
            </a:xfrm>
            <a:custGeom>
              <a:avLst/>
              <a:gdLst/>
              <a:ahLst/>
              <a:cxnLst/>
              <a:rect l="0" t="0" r="0" b="0"/>
              <a:pathLst>
                <a:path w="203652" h="150084">
                  <a:moveTo>
                    <a:pt x="87838" y="65855"/>
                  </a:moveTo>
                  <a:lnTo>
                    <a:pt x="93426" y="49088"/>
                  </a:lnTo>
                  <a:lnTo>
                    <a:pt x="93051" y="31497"/>
                  </a:lnTo>
                  <a:lnTo>
                    <a:pt x="91313" y="21893"/>
                  </a:lnTo>
                  <a:lnTo>
                    <a:pt x="86645" y="14320"/>
                  </a:lnTo>
                  <a:lnTo>
                    <a:pt x="72100" y="2786"/>
                  </a:lnTo>
                  <a:lnTo>
                    <a:pt x="50817" y="0"/>
                  </a:lnTo>
                  <a:lnTo>
                    <a:pt x="38590" y="895"/>
                  </a:lnTo>
                  <a:lnTo>
                    <a:pt x="29270" y="5001"/>
                  </a:lnTo>
                  <a:lnTo>
                    <a:pt x="15794" y="18922"/>
                  </a:lnTo>
                  <a:lnTo>
                    <a:pt x="1631" y="46490"/>
                  </a:lnTo>
                  <a:lnTo>
                    <a:pt x="0" y="66607"/>
                  </a:lnTo>
                  <a:lnTo>
                    <a:pt x="4345" y="87246"/>
                  </a:lnTo>
                  <a:lnTo>
                    <a:pt x="19945" y="117427"/>
                  </a:lnTo>
                  <a:lnTo>
                    <a:pt x="32707" y="134009"/>
                  </a:lnTo>
                  <a:lnTo>
                    <a:pt x="40555" y="137028"/>
                  </a:lnTo>
                  <a:lnTo>
                    <a:pt x="49297" y="136700"/>
                  </a:lnTo>
                  <a:lnTo>
                    <a:pt x="67199" y="130097"/>
                  </a:lnTo>
                  <a:lnTo>
                    <a:pt x="82954" y="119364"/>
                  </a:lnTo>
                  <a:lnTo>
                    <a:pt x="94636" y="103675"/>
                  </a:lnTo>
                  <a:lnTo>
                    <a:pt x="102558" y="83834"/>
                  </a:lnTo>
                  <a:lnTo>
                    <a:pt x="107018" y="55714"/>
                  </a:lnTo>
                  <a:lnTo>
                    <a:pt x="114763" y="80273"/>
                  </a:lnTo>
                  <a:lnTo>
                    <a:pt x="138129" y="119266"/>
                  </a:lnTo>
                  <a:lnTo>
                    <a:pt x="154644" y="133657"/>
                  </a:lnTo>
                  <a:lnTo>
                    <a:pt x="172512" y="142783"/>
                  </a:lnTo>
                  <a:lnTo>
                    <a:pt x="203651" y="15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43482" y="1652974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52705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01368" y="1663502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210570" y="0"/>
                  </a:moveTo>
                  <a:lnTo>
                    <a:pt x="157865" y="37087"/>
                  </a:lnTo>
                  <a:lnTo>
                    <a:pt x="105486" y="100394"/>
                  </a:lnTo>
                  <a:lnTo>
                    <a:pt x="77248" y="152022"/>
                  </a:lnTo>
                  <a:lnTo>
                    <a:pt x="49140" y="206111"/>
                  </a:lnTo>
                  <a:lnTo>
                    <a:pt x="14039" y="26262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98995" y="1631917"/>
              <a:ext cx="158127" cy="216505"/>
            </a:xfrm>
            <a:custGeom>
              <a:avLst/>
              <a:gdLst/>
              <a:ahLst/>
              <a:cxnLst/>
              <a:rect l="0" t="0" r="0" b="0"/>
              <a:pathLst>
                <a:path w="158127" h="216505">
                  <a:moveTo>
                    <a:pt x="144570" y="0"/>
                  </a:moveTo>
                  <a:lnTo>
                    <a:pt x="85953" y="5589"/>
                  </a:lnTo>
                  <a:lnTo>
                    <a:pt x="51162" y="20243"/>
                  </a:lnTo>
                  <a:lnTo>
                    <a:pt x="1415" y="59898"/>
                  </a:lnTo>
                  <a:lnTo>
                    <a:pt x="0" y="65668"/>
                  </a:lnTo>
                  <a:lnTo>
                    <a:pt x="2566" y="70685"/>
                  </a:lnTo>
                  <a:lnTo>
                    <a:pt x="7787" y="75199"/>
                  </a:lnTo>
                  <a:lnTo>
                    <a:pt x="37491" y="87142"/>
                  </a:lnTo>
                  <a:lnTo>
                    <a:pt x="100024" y="96873"/>
                  </a:lnTo>
                  <a:lnTo>
                    <a:pt x="121262" y="103886"/>
                  </a:lnTo>
                  <a:lnTo>
                    <a:pt x="138500" y="114801"/>
                  </a:lnTo>
                  <a:lnTo>
                    <a:pt x="150841" y="130571"/>
                  </a:lnTo>
                  <a:lnTo>
                    <a:pt x="155769" y="139690"/>
                  </a:lnTo>
                  <a:lnTo>
                    <a:pt x="158126" y="162300"/>
                  </a:lnTo>
                  <a:lnTo>
                    <a:pt x="157116" y="174880"/>
                  </a:lnTo>
                  <a:lnTo>
                    <a:pt x="146636" y="195098"/>
                  </a:lnTo>
                  <a:lnTo>
                    <a:pt x="138928" y="203764"/>
                  </a:lnTo>
                  <a:lnTo>
                    <a:pt x="117885" y="213394"/>
                  </a:lnTo>
                  <a:lnTo>
                    <a:pt x="94106" y="216504"/>
                  </a:lnTo>
                  <a:lnTo>
                    <a:pt x="32457" y="204009"/>
                  </a:lnTo>
                  <a:lnTo>
                    <a:pt x="1822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64663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17306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768787" y="2358383"/>
            <a:ext cx="178986" cy="294799"/>
            <a:chOff x="1768787" y="2358383"/>
            <a:chExt cx="178986" cy="294799"/>
          </a:xfrm>
        </p:grpSpPr>
        <p:sp>
          <p:nvSpPr>
            <p:cNvPr id="85" name="Freeform 84"/>
            <p:cNvSpPr/>
            <p:nvPr/>
          </p:nvSpPr>
          <p:spPr>
            <a:xfrm>
              <a:off x="1768787" y="235838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5468" y="16768"/>
                  </a:lnTo>
                  <a:lnTo>
                    <a:pt x="19512" y="75445"/>
                  </a:lnTo>
                  <a:lnTo>
                    <a:pt x="17480" y="113211"/>
                  </a:lnTo>
                  <a:lnTo>
                    <a:pt x="11444" y="176519"/>
                  </a:lnTo>
                  <a:lnTo>
                    <a:pt x="13829" y="228714"/>
                  </a:lnTo>
                  <a:lnTo>
                    <a:pt x="16675" y="251389"/>
                  </a:lnTo>
                  <a:lnTo>
                    <a:pt x="14040" y="273165"/>
                  </a:lnTo>
                  <a:lnTo>
                    <a:pt x="8970" y="28518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37243" y="2642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624280" y="2210984"/>
            <a:ext cx="1499864" cy="455937"/>
            <a:chOff x="2624280" y="2210984"/>
            <a:chExt cx="1499864" cy="455937"/>
          </a:xfrm>
        </p:grpSpPr>
        <p:sp>
          <p:nvSpPr>
            <p:cNvPr id="88" name="Freeform 87"/>
            <p:cNvSpPr/>
            <p:nvPr/>
          </p:nvSpPr>
          <p:spPr>
            <a:xfrm>
              <a:off x="2624280" y="2419819"/>
              <a:ext cx="239472" cy="224345"/>
            </a:xfrm>
            <a:custGeom>
              <a:avLst/>
              <a:gdLst/>
              <a:ahLst/>
              <a:cxnLst/>
              <a:rect l="0" t="0" r="0" b="0"/>
              <a:pathLst>
                <a:path w="239472" h="224345">
                  <a:moveTo>
                    <a:pt x="134186" y="96491"/>
                  </a:moveTo>
                  <a:lnTo>
                    <a:pt x="115058" y="34234"/>
                  </a:lnTo>
                  <a:lnTo>
                    <a:pt x="103848" y="17739"/>
                  </a:lnTo>
                  <a:lnTo>
                    <a:pt x="87947" y="5728"/>
                  </a:lnTo>
                  <a:lnTo>
                    <a:pt x="78793" y="888"/>
                  </a:lnTo>
                  <a:lnTo>
                    <a:pt x="70351" y="0"/>
                  </a:lnTo>
                  <a:lnTo>
                    <a:pt x="54732" y="5253"/>
                  </a:lnTo>
                  <a:lnTo>
                    <a:pt x="32785" y="21365"/>
                  </a:lnTo>
                  <a:lnTo>
                    <a:pt x="17054" y="46546"/>
                  </a:lnTo>
                  <a:lnTo>
                    <a:pt x="2428" y="94901"/>
                  </a:lnTo>
                  <a:lnTo>
                    <a:pt x="0" y="135665"/>
                  </a:lnTo>
                  <a:lnTo>
                    <a:pt x="9067" y="188241"/>
                  </a:lnTo>
                  <a:lnTo>
                    <a:pt x="12169" y="199772"/>
                  </a:lnTo>
                  <a:lnTo>
                    <a:pt x="17746" y="208629"/>
                  </a:lnTo>
                  <a:lnTo>
                    <a:pt x="33302" y="221590"/>
                  </a:lnTo>
                  <a:lnTo>
                    <a:pt x="42364" y="224344"/>
                  </a:lnTo>
                  <a:lnTo>
                    <a:pt x="61791" y="224285"/>
                  </a:lnTo>
                  <a:lnTo>
                    <a:pt x="92458" y="217674"/>
                  </a:lnTo>
                  <a:lnTo>
                    <a:pt x="118183" y="202717"/>
                  </a:lnTo>
                  <a:lnTo>
                    <a:pt x="140623" y="177879"/>
                  </a:lnTo>
                  <a:lnTo>
                    <a:pt x="148745" y="155280"/>
                  </a:lnTo>
                  <a:lnTo>
                    <a:pt x="159549" y="108234"/>
                  </a:lnTo>
                  <a:lnTo>
                    <a:pt x="161623" y="105490"/>
                  </a:lnTo>
                  <a:lnTo>
                    <a:pt x="163006" y="108339"/>
                  </a:lnTo>
                  <a:lnTo>
                    <a:pt x="180264" y="170884"/>
                  </a:lnTo>
                  <a:lnTo>
                    <a:pt x="185962" y="178842"/>
                  </a:lnTo>
                  <a:lnTo>
                    <a:pt x="201651" y="190804"/>
                  </a:lnTo>
                  <a:lnTo>
                    <a:pt x="239471" y="201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74362" y="2210984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095" y="166681"/>
                  </a:lnTo>
                  <a:lnTo>
                    <a:pt x="10401" y="218103"/>
                  </a:lnTo>
                  <a:lnTo>
                    <a:pt x="16080" y="270384"/>
                  </a:lnTo>
                  <a:lnTo>
                    <a:pt x="25171" y="322919"/>
                  </a:lnTo>
                  <a:lnTo>
                    <a:pt x="30319" y="383497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58549" y="2368911"/>
              <a:ext cx="242156" cy="42116"/>
            </a:xfrm>
            <a:custGeom>
              <a:avLst/>
              <a:gdLst/>
              <a:ahLst/>
              <a:cxnLst/>
              <a:rect l="0" t="0" r="0" b="0"/>
              <a:pathLst>
                <a:path w="242156" h="42116">
                  <a:moveTo>
                    <a:pt x="242155" y="0"/>
                  </a:moveTo>
                  <a:lnTo>
                    <a:pt x="180063" y="5590"/>
                  </a:lnTo>
                  <a:lnTo>
                    <a:pt x="121442" y="16789"/>
                  </a:lnTo>
                  <a:lnTo>
                    <a:pt x="66709" y="23334"/>
                  </a:lnTo>
                  <a:lnTo>
                    <a:pt x="9669" y="3919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03006" y="2447550"/>
              <a:ext cx="179344" cy="161034"/>
            </a:xfrm>
            <a:custGeom>
              <a:avLst/>
              <a:gdLst/>
              <a:ahLst/>
              <a:cxnLst/>
              <a:rect l="0" t="0" r="0" b="0"/>
              <a:pathLst>
                <a:path w="179344" h="161034">
                  <a:moveTo>
                    <a:pt x="102983" y="5589"/>
                  </a:moveTo>
                  <a:lnTo>
                    <a:pt x="86216" y="0"/>
                  </a:lnTo>
                  <a:lnTo>
                    <a:pt x="68625" y="376"/>
                  </a:lnTo>
                  <a:lnTo>
                    <a:pt x="50278" y="5612"/>
                  </a:lnTo>
                  <a:lnTo>
                    <a:pt x="34325" y="15738"/>
                  </a:lnTo>
                  <a:lnTo>
                    <a:pt x="22556" y="31157"/>
                  </a:lnTo>
                  <a:lnTo>
                    <a:pt x="5468" y="69651"/>
                  </a:lnTo>
                  <a:lnTo>
                    <a:pt x="0" y="106199"/>
                  </a:lnTo>
                  <a:lnTo>
                    <a:pt x="4961" y="129853"/>
                  </a:lnTo>
                  <a:lnTo>
                    <a:pt x="9559" y="141075"/>
                  </a:lnTo>
                  <a:lnTo>
                    <a:pt x="17304" y="148555"/>
                  </a:lnTo>
                  <a:lnTo>
                    <a:pt x="38387" y="156867"/>
                  </a:lnTo>
                  <a:lnTo>
                    <a:pt x="88880" y="161033"/>
                  </a:lnTo>
                  <a:lnTo>
                    <a:pt x="122981" y="153552"/>
                  </a:lnTo>
                  <a:lnTo>
                    <a:pt x="144627" y="143100"/>
                  </a:lnTo>
                  <a:lnTo>
                    <a:pt x="159706" y="127537"/>
                  </a:lnTo>
                  <a:lnTo>
                    <a:pt x="178918" y="88950"/>
                  </a:lnTo>
                  <a:lnTo>
                    <a:pt x="179343" y="78710"/>
                  </a:lnTo>
                  <a:lnTo>
                    <a:pt x="173576" y="57975"/>
                  </a:lnTo>
                  <a:lnTo>
                    <a:pt x="157175" y="32159"/>
                  </a:lnTo>
                  <a:lnTo>
                    <a:pt x="147346" y="23248"/>
                  </a:lnTo>
                  <a:lnTo>
                    <a:pt x="13456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08996" y="2221513"/>
              <a:ext cx="215148" cy="445408"/>
            </a:xfrm>
            <a:custGeom>
              <a:avLst/>
              <a:gdLst/>
              <a:ahLst/>
              <a:cxnLst/>
              <a:rect l="0" t="0" r="0" b="0"/>
              <a:pathLst>
                <a:path w="215148" h="445408">
                  <a:moveTo>
                    <a:pt x="7605" y="0"/>
                  </a:moveTo>
                  <a:lnTo>
                    <a:pt x="369" y="27556"/>
                  </a:lnTo>
                  <a:lnTo>
                    <a:pt x="846" y="83778"/>
                  </a:lnTo>
                  <a:lnTo>
                    <a:pt x="6270" y="140291"/>
                  </a:lnTo>
                  <a:lnTo>
                    <a:pt x="14577" y="203750"/>
                  </a:lnTo>
                  <a:lnTo>
                    <a:pt x="17431" y="265678"/>
                  </a:lnTo>
                  <a:lnTo>
                    <a:pt x="17994" y="328300"/>
                  </a:lnTo>
                  <a:lnTo>
                    <a:pt x="18092" y="371535"/>
                  </a:lnTo>
                  <a:lnTo>
                    <a:pt x="15766" y="378711"/>
                  </a:lnTo>
                  <a:lnTo>
                    <a:pt x="11876" y="381155"/>
                  </a:lnTo>
                  <a:lnTo>
                    <a:pt x="6943" y="380445"/>
                  </a:lnTo>
                  <a:lnTo>
                    <a:pt x="3654" y="375293"/>
                  </a:lnTo>
                  <a:lnTo>
                    <a:pt x="0" y="357089"/>
                  </a:lnTo>
                  <a:lnTo>
                    <a:pt x="8914" y="302091"/>
                  </a:lnTo>
                  <a:lnTo>
                    <a:pt x="16376" y="278152"/>
                  </a:lnTo>
                  <a:lnTo>
                    <a:pt x="40229" y="243720"/>
                  </a:lnTo>
                  <a:lnTo>
                    <a:pt x="54860" y="229982"/>
                  </a:lnTo>
                  <a:lnTo>
                    <a:pt x="103038" y="207768"/>
                  </a:lnTo>
                  <a:lnTo>
                    <a:pt x="126839" y="209714"/>
                  </a:lnTo>
                  <a:lnTo>
                    <a:pt x="150675" y="219548"/>
                  </a:lnTo>
                  <a:lnTo>
                    <a:pt x="177247" y="244815"/>
                  </a:lnTo>
                  <a:lnTo>
                    <a:pt x="204068" y="284795"/>
                  </a:lnTo>
                  <a:lnTo>
                    <a:pt x="211905" y="306729"/>
                  </a:lnTo>
                  <a:lnTo>
                    <a:pt x="215147" y="345386"/>
                  </a:lnTo>
                  <a:lnTo>
                    <a:pt x="208049" y="384136"/>
                  </a:lnTo>
                  <a:lnTo>
                    <a:pt x="191648" y="411475"/>
                  </a:lnTo>
                  <a:lnTo>
                    <a:pt x="170801" y="433224"/>
                  </a:lnTo>
                  <a:lnTo>
                    <a:pt x="152666" y="443278"/>
                  </a:lnTo>
                  <a:lnTo>
                    <a:pt x="132908" y="445407"/>
                  </a:lnTo>
                  <a:lnTo>
                    <a:pt x="91628" y="437241"/>
                  </a:lnTo>
                  <a:lnTo>
                    <a:pt x="3919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821210" y="3116435"/>
            <a:ext cx="1650431" cy="403053"/>
            <a:chOff x="1821210" y="3116435"/>
            <a:chExt cx="1650431" cy="403053"/>
          </a:xfrm>
        </p:grpSpPr>
        <p:sp>
          <p:nvSpPr>
            <p:cNvPr id="94" name="Freeform 93"/>
            <p:cNvSpPr/>
            <p:nvPr/>
          </p:nvSpPr>
          <p:spPr>
            <a:xfrm>
              <a:off x="1821210" y="3169077"/>
              <a:ext cx="210791" cy="350411"/>
            </a:xfrm>
            <a:custGeom>
              <a:avLst/>
              <a:gdLst/>
              <a:ahLst/>
              <a:cxnLst/>
              <a:rect l="0" t="0" r="0" b="0"/>
              <a:pathLst>
                <a:path w="210791" h="350411">
                  <a:moveTo>
                    <a:pt x="10748" y="0"/>
                  </a:moveTo>
                  <a:lnTo>
                    <a:pt x="2415" y="37478"/>
                  </a:lnTo>
                  <a:lnTo>
                    <a:pt x="1683" y="49552"/>
                  </a:lnTo>
                  <a:lnTo>
                    <a:pt x="2365" y="52922"/>
                  </a:lnTo>
                  <a:lnTo>
                    <a:pt x="3990" y="50489"/>
                  </a:lnTo>
                  <a:lnTo>
                    <a:pt x="10084" y="37648"/>
                  </a:lnTo>
                  <a:lnTo>
                    <a:pt x="20591" y="24141"/>
                  </a:lnTo>
                  <a:lnTo>
                    <a:pt x="45250" y="8973"/>
                  </a:lnTo>
                  <a:lnTo>
                    <a:pt x="64687" y="7108"/>
                  </a:lnTo>
                  <a:lnTo>
                    <a:pt x="83854" y="11348"/>
                  </a:lnTo>
                  <a:lnTo>
                    <a:pt x="100171" y="21031"/>
                  </a:lnTo>
                  <a:lnTo>
                    <a:pt x="122512" y="50815"/>
                  </a:lnTo>
                  <a:lnTo>
                    <a:pt x="146623" y="105044"/>
                  </a:lnTo>
                  <a:lnTo>
                    <a:pt x="154733" y="139919"/>
                  </a:lnTo>
                  <a:lnTo>
                    <a:pt x="154016" y="176769"/>
                  </a:lnTo>
                  <a:lnTo>
                    <a:pt x="138886" y="238571"/>
                  </a:lnTo>
                  <a:lnTo>
                    <a:pt x="108326" y="294326"/>
                  </a:lnTo>
                  <a:lnTo>
                    <a:pt x="87753" y="320655"/>
                  </a:lnTo>
                  <a:lnTo>
                    <a:pt x="61251" y="337684"/>
                  </a:lnTo>
                  <a:lnTo>
                    <a:pt x="31171" y="350139"/>
                  </a:lnTo>
                  <a:lnTo>
                    <a:pt x="22024" y="350410"/>
                  </a:lnTo>
                  <a:lnTo>
                    <a:pt x="5621" y="344471"/>
                  </a:lnTo>
                  <a:lnTo>
                    <a:pt x="1481" y="338442"/>
                  </a:lnTo>
                  <a:lnTo>
                    <a:pt x="0" y="322384"/>
                  </a:lnTo>
                  <a:lnTo>
                    <a:pt x="6361" y="306668"/>
                  </a:lnTo>
                  <a:lnTo>
                    <a:pt x="29509" y="277516"/>
                  </a:lnTo>
                  <a:lnTo>
                    <a:pt x="49112" y="269570"/>
                  </a:lnTo>
                  <a:lnTo>
                    <a:pt x="99825" y="264468"/>
                  </a:lnTo>
                  <a:lnTo>
                    <a:pt x="120917" y="270010"/>
                  </a:lnTo>
                  <a:lnTo>
                    <a:pt x="180953" y="312744"/>
                  </a:lnTo>
                  <a:lnTo>
                    <a:pt x="21079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37285" y="3463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59184" y="3271199"/>
              <a:ext cx="225625" cy="204363"/>
            </a:xfrm>
            <a:custGeom>
              <a:avLst/>
              <a:gdLst/>
              <a:ahLst/>
              <a:cxnLst/>
              <a:rect l="0" t="0" r="0" b="0"/>
              <a:pathLst>
                <a:path w="225625" h="204363">
                  <a:moveTo>
                    <a:pt x="162453" y="87391"/>
                  </a:moveTo>
                  <a:lnTo>
                    <a:pt x="128124" y="26518"/>
                  </a:lnTo>
                  <a:lnTo>
                    <a:pt x="114441" y="12373"/>
                  </a:lnTo>
                  <a:lnTo>
                    <a:pt x="96660" y="2188"/>
                  </a:lnTo>
                  <a:lnTo>
                    <a:pt x="77060" y="0"/>
                  </a:lnTo>
                  <a:lnTo>
                    <a:pt x="57820" y="4097"/>
                  </a:lnTo>
                  <a:lnTo>
                    <a:pt x="41470" y="13717"/>
                  </a:lnTo>
                  <a:lnTo>
                    <a:pt x="29524" y="28911"/>
                  </a:lnTo>
                  <a:lnTo>
                    <a:pt x="4871" y="90922"/>
                  </a:lnTo>
                  <a:lnTo>
                    <a:pt x="0" y="115867"/>
                  </a:lnTo>
                  <a:lnTo>
                    <a:pt x="9288" y="176799"/>
                  </a:lnTo>
                  <a:lnTo>
                    <a:pt x="14719" y="186770"/>
                  </a:lnTo>
                  <a:lnTo>
                    <a:pt x="30113" y="200970"/>
                  </a:lnTo>
                  <a:lnTo>
                    <a:pt x="39131" y="204054"/>
                  </a:lnTo>
                  <a:lnTo>
                    <a:pt x="58510" y="204362"/>
                  </a:lnTo>
                  <a:lnTo>
                    <a:pt x="75702" y="194361"/>
                  </a:lnTo>
                  <a:lnTo>
                    <a:pt x="111818" y="156633"/>
                  </a:lnTo>
                  <a:lnTo>
                    <a:pt x="121621" y="138053"/>
                  </a:lnTo>
                  <a:lnTo>
                    <a:pt x="130211" y="97312"/>
                  </a:lnTo>
                  <a:lnTo>
                    <a:pt x="132769" y="97514"/>
                  </a:lnTo>
                  <a:lnTo>
                    <a:pt x="138732" y="107099"/>
                  </a:lnTo>
                  <a:lnTo>
                    <a:pt x="155211" y="138727"/>
                  </a:lnTo>
                  <a:lnTo>
                    <a:pt x="168593" y="152321"/>
                  </a:lnTo>
                  <a:lnTo>
                    <a:pt x="194688" y="165381"/>
                  </a:lnTo>
                  <a:lnTo>
                    <a:pt x="225624" y="171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32207" y="3253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53264" y="339017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55500" y="3116435"/>
              <a:ext cx="216141" cy="339955"/>
            </a:xfrm>
            <a:custGeom>
              <a:avLst/>
              <a:gdLst/>
              <a:ahLst/>
              <a:cxnLst/>
              <a:rect l="0" t="0" r="0" b="0"/>
              <a:pathLst>
                <a:path w="216141" h="33995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6475" y="186555"/>
                  </a:lnTo>
                  <a:lnTo>
                    <a:pt x="29613" y="247246"/>
                  </a:lnTo>
                  <a:lnTo>
                    <a:pt x="33048" y="259588"/>
                  </a:lnTo>
                  <a:lnTo>
                    <a:pt x="32999" y="265475"/>
                  </a:lnTo>
                  <a:lnTo>
                    <a:pt x="30626" y="267061"/>
                  </a:lnTo>
                  <a:lnTo>
                    <a:pt x="26705" y="265778"/>
                  </a:lnTo>
                  <a:lnTo>
                    <a:pt x="24091" y="260243"/>
                  </a:lnTo>
                  <a:lnTo>
                    <a:pt x="19551" y="204821"/>
                  </a:lnTo>
                  <a:lnTo>
                    <a:pt x="22831" y="193869"/>
                  </a:lnTo>
                  <a:lnTo>
                    <a:pt x="35834" y="175461"/>
                  </a:lnTo>
                  <a:lnTo>
                    <a:pt x="56431" y="162600"/>
                  </a:lnTo>
                  <a:lnTo>
                    <a:pt x="68475" y="157533"/>
                  </a:lnTo>
                  <a:lnTo>
                    <a:pt x="94335" y="155023"/>
                  </a:lnTo>
                  <a:lnTo>
                    <a:pt x="143475" y="162943"/>
                  </a:lnTo>
                  <a:lnTo>
                    <a:pt x="170688" y="178001"/>
                  </a:lnTo>
                  <a:lnTo>
                    <a:pt x="193569" y="197280"/>
                  </a:lnTo>
                  <a:lnTo>
                    <a:pt x="209578" y="223400"/>
                  </a:lnTo>
                  <a:lnTo>
                    <a:pt x="216140" y="258955"/>
                  </a:lnTo>
                  <a:lnTo>
                    <a:pt x="211437" y="282377"/>
                  </a:lnTo>
                  <a:lnTo>
                    <a:pt x="200377" y="303315"/>
                  </a:lnTo>
                  <a:lnTo>
                    <a:pt x="183764" y="320420"/>
                  </a:lnTo>
                  <a:lnTo>
                    <a:pt x="154680" y="337615"/>
                  </a:lnTo>
                  <a:lnTo>
                    <a:pt x="131088" y="339954"/>
                  </a:lnTo>
                  <a:lnTo>
                    <a:pt x="107345" y="335924"/>
                  </a:lnTo>
                  <a:lnTo>
                    <a:pt x="80825" y="320501"/>
                  </a:lnTo>
                  <a:lnTo>
                    <a:pt x="3991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920185" y="4006472"/>
            <a:ext cx="1248893" cy="581072"/>
            <a:chOff x="1920185" y="4006472"/>
            <a:chExt cx="1248893" cy="581072"/>
          </a:xfrm>
        </p:grpSpPr>
        <p:sp>
          <p:nvSpPr>
            <p:cNvPr id="101" name="Freeform 100"/>
            <p:cNvSpPr/>
            <p:nvPr/>
          </p:nvSpPr>
          <p:spPr>
            <a:xfrm>
              <a:off x="1920185" y="4165982"/>
              <a:ext cx="221361" cy="421562"/>
            </a:xfrm>
            <a:custGeom>
              <a:avLst/>
              <a:gdLst/>
              <a:ahLst/>
              <a:cxnLst/>
              <a:rect l="0" t="0" r="0" b="0"/>
              <a:pathLst>
                <a:path w="221361" h="421562">
                  <a:moveTo>
                    <a:pt x="69701" y="24360"/>
                  </a:moveTo>
                  <a:lnTo>
                    <a:pt x="54059" y="42340"/>
                  </a:lnTo>
                  <a:lnTo>
                    <a:pt x="29267" y="82922"/>
                  </a:lnTo>
                  <a:lnTo>
                    <a:pt x="9497" y="104753"/>
                  </a:lnTo>
                  <a:lnTo>
                    <a:pt x="4999" y="104861"/>
                  </a:lnTo>
                  <a:lnTo>
                    <a:pt x="1999" y="100254"/>
                  </a:lnTo>
                  <a:lnTo>
                    <a:pt x="0" y="92504"/>
                  </a:lnTo>
                  <a:lnTo>
                    <a:pt x="2775" y="64827"/>
                  </a:lnTo>
                  <a:lnTo>
                    <a:pt x="11100" y="47805"/>
                  </a:lnTo>
                  <a:lnTo>
                    <a:pt x="23769" y="32440"/>
                  </a:lnTo>
                  <a:lnTo>
                    <a:pt x="50632" y="11806"/>
                  </a:lnTo>
                  <a:lnTo>
                    <a:pt x="70584" y="2013"/>
                  </a:lnTo>
                  <a:lnTo>
                    <a:pt x="91150" y="0"/>
                  </a:lnTo>
                  <a:lnTo>
                    <a:pt x="110819" y="4174"/>
                  </a:lnTo>
                  <a:lnTo>
                    <a:pt x="127360" y="13829"/>
                  </a:lnTo>
                  <a:lnTo>
                    <a:pt x="139391" y="29038"/>
                  </a:lnTo>
                  <a:lnTo>
                    <a:pt x="147467" y="48666"/>
                  </a:lnTo>
                  <a:lnTo>
                    <a:pt x="150844" y="84854"/>
                  </a:lnTo>
                  <a:lnTo>
                    <a:pt x="147488" y="107398"/>
                  </a:lnTo>
                  <a:lnTo>
                    <a:pt x="138978" y="125996"/>
                  </a:lnTo>
                  <a:lnTo>
                    <a:pt x="114451" y="157000"/>
                  </a:lnTo>
                  <a:lnTo>
                    <a:pt x="88419" y="172975"/>
                  </a:lnTo>
                  <a:lnTo>
                    <a:pt x="83349" y="172569"/>
                  </a:lnTo>
                  <a:lnTo>
                    <a:pt x="81140" y="168790"/>
                  </a:lnTo>
                  <a:lnTo>
                    <a:pt x="80836" y="162760"/>
                  </a:lnTo>
                  <a:lnTo>
                    <a:pt x="84143" y="157571"/>
                  </a:lnTo>
                  <a:lnTo>
                    <a:pt x="97176" y="148686"/>
                  </a:lnTo>
                  <a:lnTo>
                    <a:pt x="114667" y="147076"/>
                  </a:lnTo>
                  <a:lnTo>
                    <a:pt x="132970" y="151430"/>
                  </a:lnTo>
                  <a:lnTo>
                    <a:pt x="163783" y="173289"/>
                  </a:lnTo>
                  <a:lnTo>
                    <a:pt x="192400" y="205726"/>
                  </a:lnTo>
                  <a:lnTo>
                    <a:pt x="212177" y="247099"/>
                  </a:lnTo>
                  <a:lnTo>
                    <a:pt x="221360" y="284419"/>
                  </a:lnTo>
                  <a:lnTo>
                    <a:pt x="215168" y="329063"/>
                  </a:lnTo>
                  <a:lnTo>
                    <a:pt x="198128" y="381077"/>
                  </a:lnTo>
                  <a:lnTo>
                    <a:pt x="186831" y="397760"/>
                  </a:lnTo>
                  <a:lnTo>
                    <a:pt x="170892" y="409854"/>
                  </a:lnTo>
                  <a:lnTo>
                    <a:pt x="150939" y="417959"/>
                  </a:lnTo>
                  <a:lnTo>
                    <a:pt x="126474" y="421561"/>
                  </a:lnTo>
                  <a:lnTo>
                    <a:pt x="106241" y="416923"/>
                  </a:lnTo>
                  <a:lnTo>
                    <a:pt x="74189" y="394881"/>
                  </a:lnTo>
                  <a:lnTo>
                    <a:pt x="38115" y="361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32041" y="453778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87362" y="4006472"/>
              <a:ext cx="223789" cy="167210"/>
            </a:xfrm>
            <a:custGeom>
              <a:avLst/>
              <a:gdLst/>
              <a:ahLst/>
              <a:cxnLst/>
              <a:rect l="0" t="0" r="0" b="0"/>
              <a:pathLst>
                <a:path w="223789" h="167210">
                  <a:moveTo>
                    <a:pt x="171145" y="78585"/>
                  </a:moveTo>
                  <a:lnTo>
                    <a:pt x="128484" y="22925"/>
                  </a:lnTo>
                  <a:lnTo>
                    <a:pt x="121647" y="13402"/>
                  </a:lnTo>
                  <a:lnTo>
                    <a:pt x="112410" y="7054"/>
                  </a:lnTo>
                  <a:lnTo>
                    <a:pt x="89669" y="0"/>
                  </a:lnTo>
                  <a:lnTo>
                    <a:pt x="56147" y="1618"/>
                  </a:lnTo>
                  <a:lnTo>
                    <a:pt x="37757" y="9672"/>
                  </a:lnTo>
                  <a:lnTo>
                    <a:pt x="29577" y="15096"/>
                  </a:lnTo>
                  <a:lnTo>
                    <a:pt x="17369" y="30480"/>
                  </a:lnTo>
                  <a:lnTo>
                    <a:pt x="0" y="74542"/>
                  </a:lnTo>
                  <a:lnTo>
                    <a:pt x="73" y="114561"/>
                  </a:lnTo>
                  <a:lnTo>
                    <a:pt x="7503" y="150466"/>
                  </a:lnTo>
                  <a:lnTo>
                    <a:pt x="14088" y="158091"/>
                  </a:lnTo>
                  <a:lnTo>
                    <a:pt x="33882" y="166563"/>
                  </a:lnTo>
                  <a:lnTo>
                    <a:pt x="55157" y="167209"/>
                  </a:lnTo>
                  <a:lnTo>
                    <a:pt x="75141" y="162427"/>
                  </a:lnTo>
                  <a:lnTo>
                    <a:pt x="91822" y="152502"/>
                  </a:lnTo>
                  <a:lnTo>
                    <a:pt x="114367" y="128172"/>
                  </a:lnTo>
                  <a:lnTo>
                    <a:pt x="130276" y="98736"/>
                  </a:lnTo>
                  <a:lnTo>
                    <a:pt x="134540" y="96698"/>
                  </a:lnTo>
                  <a:lnTo>
                    <a:pt x="138553" y="100019"/>
                  </a:lnTo>
                  <a:lnTo>
                    <a:pt x="158988" y="127792"/>
                  </a:lnTo>
                  <a:lnTo>
                    <a:pt x="184311" y="143208"/>
                  </a:lnTo>
                  <a:lnTo>
                    <a:pt x="223788" y="152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74238" y="4211399"/>
              <a:ext cx="494840" cy="63172"/>
            </a:xfrm>
            <a:custGeom>
              <a:avLst/>
              <a:gdLst/>
              <a:ahLst/>
              <a:cxnLst/>
              <a:rect l="0" t="0" r="0" b="0"/>
              <a:pathLst>
                <a:path w="494840" h="63172">
                  <a:moveTo>
                    <a:pt x="494839" y="0"/>
                  </a:moveTo>
                  <a:lnTo>
                    <a:pt x="457362" y="8333"/>
                  </a:lnTo>
                  <a:lnTo>
                    <a:pt x="399524" y="18644"/>
                  </a:lnTo>
                  <a:lnTo>
                    <a:pt x="346637" y="28682"/>
                  </a:lnTo>
                  <a:lnTo>
                    <a:pt x="291130" y="36601"/>
                  </a:lnTo>
                  <a:lnTo>
                    <a:pt x="229039" y="42195"/>
                  </a:lnTo>
                  <a:lnTo>
                    <a:pt x="174314" y="50232"/>
                  </a:lnTo>
                  <a:lnTo>
                    <a:pt x="113461" y="57755"/>
                  </a:lnTo>
                  <a:lnTo>
                    <a:pt x="56380" y="621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26922" y="4306155"/>
              <a:ext cx="192801" cy="261688"/>
            </a:xfrm>
            <a:custGeom>
              <a:avLst/>
              <a:gdLst/>
              <a:ahLst/>
              <a:cxnLst/>
              <a:rect l="0" t="0" r="0" b="0"/>
              <a:pathLst>
                <a:path w="192801" h="261688">
                  <a:moveTo>
                    <a:pt x="0" y="0"/>
                  </a:moveTo>
                  <a:lnTo>
                    <a:pt x="3120" y="42692"/>
                  </a:lnTo>
                  <a:lnTo>
                    <a:pt x="17958" y="104408"/>
                  </a:lnTo>
                  <a:lnTo>
                    <a:pt x="28547" y="166550"/>
                  </a:lnTo>
                  <a:lnTo>
                    <a:pt x="31186" y="229037"/>
                  </a:lnTo>
                  <a:lnTo>
                    <a:pt x="31408" y="221897"/>
                  </a:lnTo>
                  <a:lnTo>
                    <a:pt x="25484" y="186421"/>
                  </a:lnTo>
                  <a:lnTo>
                    <a:pt x="28094" y="162012"/>
                  </a:lnTo>
                  <a:lnTo>
                    <a:pt x="36273" y="141806"/>
                  </a:lnTo>
                  <a:lnTo>
                    <a:pt x="41729" y="133142"/>
                  </a:lnTo>
                  <a:lnTo>
                    <a:pt x="57151" y="120395"/>
                  </a:lnTo>
                  <a:lnTo>
                    <a:pt x="66177" y="115358"/>
                  </a:lnTo>
                  <a:lnTo>
                    <a:pt x="85564" y="112882"/>
                  </a:lnTo>
                  <a:lnTo>
                    <a:pt x="126606" y="120824"/>
                  </a:lnTo>
                  <a:lnTo>
                    <a:pt x="152416" y="135885"/>
                  </a:lnTo>
                  <a:lnTo>
                    <a:pt x="174882" y="155166"/>
                  </a:lnTo>
                  <a:lnTo>
                    <a:pt x="190767" y="181286"/>
                  </a:lnTo>
                  <a:lnTo>
                    <a:pt x="192800" y="204184"/>
                  </a:lnTo>
                  <a:lnTo>
                    <a:pt x="188634" y="227619"/>
                  </a:lnTo>
                  <a:lnTo>
                    <a:pt x="178984" y="245833"/>
                  </a:lnTo>
                  <a:lnTo>
                    <a:pt x="170795" y="251626"/>
                  </a:lnTo>
                  <a:lnTo>
                    <a:pt x="149219" y="258063"/>
                  </a:lnTo>
                  <a:lnTo>
                    <a:pt x="110763" y="261687"/>
                  </a:lnTo>
                  <a:lnTo>
                    <a:pt x="89782" y="256295"/>
                  </a:lnTo>
                  <a:lnTo>
                    <a:pt x="73828" y="246100"/>
                  </a:lnTo>
                  <a:lnTo>
                    <a:pt x="5264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796391" y="2274155"/>
            <a:ext cx="3927002" cy="684353"/>
            <a:chOff x="5796391" y="2274155"/>
            <a:chExt cx="3927002" cy="684353"/>
          </a:xfrm>
        </p:grpSpPr>
        <p:sp>
          <p:nvSpPr>
            <p:cNvPr id="107" name="Freeform 106"/>
            <p:cNvSpPr/>
            <p:nvPr/>
          </p:nvSpPr>
          <p:spPr>
            <a:xfrm>
              <a:off x="5796391" y="2274155"/>
              <a:ext cx="289081" cy="436180"/>
            </a:xfrm>
            <a:custGeom>
              <a:avLst/>
              <a:gdLst/>
              <a:ahLst/>
              <a:cxnLst/>
              <a:rect l="0" t="0" r="0" b="0"/>
              <a:pathLst>
                <a:path w="289081" h="436180">
                  <a:moveTo>
                    <a:pt x="25868" y="0"/>
                  </a:moveTo>
                  <a:lnTo>
                    <a:pt x="16803" y="58617"/>
                  </a:lnTo>
                  <a:lnTo>
                    <a:pt x="15628" y="121196"/>
                  </a:lnTo>
                  <a:lnTo>
                    <a:pt x="15425" y="172521"/>
                  </a:lnTo>
                  <a:lnTo>
                    <a:pt x="15365" y="224772"/>
                  </a:lnTo>
                  <a:lnTo>
                    <a:pt x="14177" y="276129"/>
                  </a:lnTo>
                  <a:lnTo>
                    <a:pt x="7008" y="335997"/>
                  </a:lnTo>
                  <a:lnTo>
                    <a:pt x="5245" y="392883"/>
                  </a:lnTo>
                  <a:lnTo>
                    <a:pt x="0" y="434926"/>
                  </a:lnTo>
                  <a:lnTo>
                    <a:pt x="2774" y="436179"/>
                  </a:lnTo>
                  <a:lnTo>
                    <a:pt x="64155" y="417278"/>
                  </a:lnTo>
                  <a:lnTo>
                    <a:pt x="116576" y="410758"/>
                  </a:lnTo>
                  <a:lnTo>
                    <a:pt x="178323" y="401720"/>
                  </a:lnTo>
                  <a:lnTo>
                    <a:pt x="233233" y="399236"/>
                  </a:lnTo>
                  <a:lnTo>
                    <a:pt x="28908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53844" y="2463668"/>
              <a:ext cx="115815" cy="25859"/>
            </a:xfrm>
            <a:custGeom>
              <a:avLst/>
              <a:gdLst/>
              <a:ahLst/>
              <a:cxnLst/>
              <a:rect l="0" t="0" r="0" b="0"/>
              <a:pathLst>
                <a:path w="115815" h="25859">
                  <a:moveTo>
                    <a:pt x="115814" y="0"/>
                  </a:moveTo>
                  <a:lnTo>
                    <a:pt x="61939" y="17958"/>
                  </a:lnTo>
                  <a:lnTo>
                    <a:pt x="32390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53844" y="227415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3"/>
                  </a:lnTo>
                  <a:lnTo>
                    <a:pt x="90083" y="10095"/>
                  </a:lnTo>
                  <a:lnTo>
                    <a:pt x="27144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89715" y="2518641"/>
              <a:ext cx="164213" cy="175208"/>
            </a:xfrm>
            <a:custGeom>
              <a:avLst/>
              <a:gdLst/>
              <a:ahLst/>
              <a:cxnLst/>
              <a:rect l="0" t="0" r="0" b="0"/>
              <a:pathLst>
                <a:path w="164213" h="175208">
                  <a:moveTo>
                    <a:pt x="153684" y="29255"/>
                  </a:moveTo>
                  <a:lnTo>
                    <a:pt x="135703" y="13614"/>
                  </a:lnTo>
                  <a:lnTo>
                    <a:pt x="118786" y="5536"/>
                  </a:lnTo>
                  <a:lnTo>
                    <a:pt x="83942" y="0"/>
                  </a:lnTo>
                  <a:lnTo>
                    <a:pt x="63806" y="4945"/>
                  </a:lnTo>
                  <a:lnTo>
                    <a:pt x="31815" y="27183"/>
                  </a:lnTo>
                  <a:lnTo>
                    <a:pt x="10080" y="58407"/>
                  </a:lnTo>
                  <a:lnTo>
                    <a:pt x="0" y="97294"/>
                  </a:lnTo>
                  <a:lnTo>
                    <a:pt x="2603" y="132863"/>
                  </a:lnTo>
                  <a:lnTo>
                    <a:pt x="16372" y="165629"/>
                  </a:lnTo>
                  <a:lnTo>
                    <a:pt x="23538" y="171643"/>
                  </a:lnTo>
                  <a:lnTo>
                    <a:pt x="31825" y="174483"/>
                  </a:lnTo>
                  <a:lnTo>
                    <a:pt x="40859" y="175207"/>
                  </a:lnTo>
                  <a:lnTo>
                    <a:pt x="60256" y="169772"/>
                  </a:lnTo>
                  <a:lnTo>
                    <a:pt x="87787" y="153558"/>
                  </a:lnTo>
                  <a:lnTo>
                    <a:pt x="102169" y="139483"/>
                  </a:lnTo>
                  <a:lnTo>
                    <a:pt x="124832" y="91690"/>
                  </a:lnTo>
                  <a:lnTo>
                    <a:pt x="127430" y="89596"/>
                  </a:lnTo>
                  <a:lnTo>
                    <a:pt x="129162" y="92879"/>
                  </a:lnTo>
                  <a:lnTo>
                    <a:pt x="130317" y="99747"/>
                  </a:lnTo>
                  <a:lnTo>
                    <a:pt x="137839" y="113617"/>
                  </a:lnTo>
                  <a:lnTo>
                    <a:pt x="164212" y="155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19951" y="2534423"/>
              <a:ext cx="123490" cy="140305"/>
            </a:xfrm>
            <a:custGeom>
              <a:avLst/>
              <a:gdLst/>
              <a:ahLst/>
              <a:cxnLst/>
              <a:rect l="0" t="0" r="0" b="0"/>
              <a:pathLst>
                <a:path w="123490" h="140305">
                  <a:moveTo>
                    <a:pt x="112960" y="24002"/>
                  </a:moveTo>
                  <a:lnTo>
                    <a:pt x="94980" y="8360"/>
                  </a:lnTo>
                  <a:lnTo>
                    <a:pt x="78063" y="282"/>
                  </a:lnTo>
                  <a:lnTo>
                    <a:pt x="68639" y="0"/>
                  </a:lnTo>
                  <a:lnTo>
                    <a:pt x="48808" y="5925"/>
                  </a:lnTo>
                  <a:lnTo>
                    <a:pt x="23503" y="22415"/>
                  </a:lnTo>
                  <a:lnTo>
                    <a:pt x="11590" y="38504"/>
                  </a:lnTo>
                  <a:lnTo>
                    <a:pt x="3566" y="58523"/>
                  </a:lnTo>
                  <a:lnTo>
                    <a:pt x="0" y="83018"/>
                  </a:lnTo>
                  <a:lnTo>
                    <a:pt x="4654" y="103264"/>
                  </a:lnTo>
                  <a:lnTo>
                    <a:pt x="26706" y="135324"/>
                  </a:lnTo>
                  <a:lnTo>
                    <a:pt x="34401" y="139161"/>
                  </a:lnTo>
                  <a:lnTo>
                    <a:pt x="52309" y="140304"/>
                  </a:lnTo>
                  <a:lnTo>
                    <a:pt x="99644" y="128427"/>
                  </a:lnTo>
                  <a:lnTo>
                    <a:pt x="123489" y="118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06611" y="2368911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0095" y="145156"/>
                  </a:lnTo>
                  <a:lnTo>
                    <a:pt x="10443" y="205925"/>
                  </a:lnTo>
                  <a:lnTo>
                    <a:pt x="7392" y="259869"/>
                  </a:lnTo>
                  <a:lnTo>
                    <a:pt x="4455" y="273425"/>
                  </a:lnTo>
                  <a:lnTo>
                    <a:pt x="19417" y="214389"/>
                  </a:lnTo>
                  <a:lnTo>
                    <a:pt x="30467" y="196280"/>
                  </a:lnTo>
                  <a:lnTo>
                    <a:pt x="40198" y="190515"/>
                  </a:lnTo>
                  <a:lnTo>
                    <a:pt x="66609" y="184109"/>
                  </a:lnTo>
                  <a:lnTo>
                    <a:pt x="88486" y="187502"/>
                  </a:lnTo>
                  <a:lnTo>
                    <a:pt x="113955" y="202565"/>
                  </a:lnTo>
                  <a:lnTo>
                    <a:pt x="143522" y="228616"/>
                  </a:lnTo>
                  <a:lnTo>
                    <a:pt x="151525" y="248617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942783" y="2540517"/>
              <a:ext cx="311352" cy="349176"/>
            </a:xfrm>
            <a:custGeom>
              <a:avLst/>
              <a:gdLst/>
              <a:ahLst/>
              <a:cxnLst/>
              <a:rect l="0" t="0" r="0" b="0"/>
              <a:pathLst>
                <a:path w="311352" h="349176">
                  <a:moveTo>
                    <a:pt x="153424" y="70550"/>
                  </a:moveTo>
                  <a:lnTo>
                    <a:pt x="138770" y="26587"/>
                  </a:lnTo>
                  <a:lnTo>
                    <a:pt x="125855" y="12796"/>
                  </a:lnTo>
                  <a:lnTo>
                    <a:pt x="117497" y="7481"/>
                  </a:lnTo>
                  <a:lnTo>
                    <a:pt x="77788" y="0"/>
                  </a:lnTo>
                  <a:lnTo>
                    <a:pt x="51958" y="4490"/>
                  </a:lnTo>
                  <a:lnTo>
                    <a:pt x="29949" y="15454"/>
                  </a:lnTo>
                  <a:lnTo>
                    <a:pt x="12369" y="32025"/>
                  </a:lnTo>
                  <a:lnTo>
                    <a:pt x="2996" y="54207"/>
                  </a:lnTo>
                  <a:lnTo>
                    <a:pt x="0" y="78495"/>
                  </a:lnTo>
                  <a:lnTo>
                    <a:pt x="2567" y="100987"/>
                  </a:lnTo>
                  <a:lnTo>
                    <a:pt x="10727" y="119563"/>
                  </a:lnTo>
                  <a:lnTo>
                    <a:pt x="16179" y="127792"/>
                  </a:lnTo>
                  <a:lnTo>
                    <a:pt x="24492" y="132108"/>
                  </a:lnTo>
                  <a:lnTo>
                    <a:pt x="46209" y="133784"/>
                  </a:lnTo>
                  <a:lnTo>
                    <a:pt x="79152" y="128150"/>
                  </a:lnTo>
                  <a:lnTo>
                    <a:pt x="97408" y="116037"/>
                  </a:lnTo>
                  <a:lnTo>
                    <a:pt x="128191" y="85254"/>
                  </a:lnTo>
                  <a:lnTo>
                    <a:pt x="134263" y="85032"/>
                  </a:lnTo>
                  <a:lnTo>
                    <a:pt x="139480" y="89563"/>
                  </a:lnTo>
                  <a:lnTo>
                    <a:pt x="144127" y="97264"/>
                  </a:lnTo>
                  <a:lnTo>
                    <a:pt x="146173" y="115178"/>
                  </a:lnTo>
                  <a:lnTo>
                    <a:pt x="143543" y="166453"/>
                  </a:lnTo>
                  <a:lnTo>
                    <a:pt x="143024" y="224501"/>
                  </a:lnTo>
                  <a:lnTo>
                    <a:pt x="142953" y="252836"/>
                  </a:lnTo>
                  <a:lnTo>
                    <a:pt x="152280" y="281028"/>
                  </a:lnTo>
                  <a:lnTo>
                    <a:pt x="164614" y="310325"/>
                  </a:lnTo>
                  <a:lnTo>
                    <a:pt x="172727" y="349175"/>
                  </a:lnTo>
                  <a:lnTo>
                    <a:pt x="175652" y="348717"/>
                  </a:lnTo>
                  <a:lnTo>
                    <a:pt x="182020" y="335729"/>
                  </a:lnTo>
                  <a:lnTo>
                    <a:pt x="188751" y="314360"/>
                  </a:lnTo>
                  <a:lnTo>
                    <a:pt x="195692" y="305619"/>
                  </a:lnTo>
                  <a:lnTo>
                    <a:pt x="215884" y="292788"/>
                  </a:lnTo>
                  <a:lnTo>
                    <a:pt x="277477" y="271204"/>
                  </a:lnTo>
                  <a:lnTo>
                    <a:pt x="311351" y="260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56605" y="2537367"/>
              <a:ext cx="181758" cy="171695"/>
            </a:xfrm>
            <a:custGeom>
              <a:avLst/>
              <a:gdLst/>
              <a:ahLst/>
              <a:cxnLst/>
              <a:rect l="0" t="0" r="0" b="0"/>
              <a:pathLst>
                <a:path w="181758" h="171695">
                  <a:moveTo>
                    <a:pt x="13302" y="31586"/>
                  </a:moveTo>
                  <a:lnTo>
                    <a:pt x="2123" y="42764"/>
                  </a:lnTo>
                  <a:lnTo>
                    <a:pt x="0" y="49567"/>
                  </a:lnTo>
                  <a:lnTo>
                    <a:pt x="2177" y="101328"/>
                  </a:lnTo>
                  <a:lnTo>
                    <a:pt x="8747" y="121464"/>
                  </a:lnTo>
                  <a:lnTo>
                    <a:pt x="32029" y="153455"/>
                  </a:lnTo>
                  <a:lnTo>
                    <a:pt x="57845" y="169601"/>
                  </a:lnTo>
                  <a:lnTo>
                    <a:pt x="77552" y="171694"/>
                  </a:lnTo>
                  <a:lnTo>
                    <a:pt x="99179" y="167556"/>
                  </a:lnTo>
                  <a:lnTo>
                    <a:pt x="124389" y="157918"/>
                  </a:lnTo>
                  <a:lnTo>
                    <a:pt x="144952" y="142715"/>
                  </a:lnTo>
                  <a:lnTo>
                    <a:pt x="160720" y="124261"/>
                  </a:lnTo>
                  <a:lnTo>
                    <a:pt x="171627" y="104360"/>
                  </a:lnTo>
                  <a:lnTo>
                    <a:pt x="179756" y="54583"/>
                  </a:lnTo>
                  <a:lnTo>
                    <a:pt x="181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73015" y="2557665"/>
              <a:ext cx="186447" cy="190394"/>
            </a:xfrm>
            <a:custGeom>
              <a:avLst/>
              <a:gdLst/>
              <a:ahLst/>
              <a:cxnLst/>
              <a:rect l="0" t="0" r="0" b="0"/>
              <a:pathLst>
                <a:path w="186447" h="190394">
                  <a:moveTo>
                    <a:pt x="112746" y="106044"/>
                  </a:moveTo>
                  <a:lnTo>
                    <a:pt x="109627" y="63353"/>
                  </a:lnTo>
                  <a:lnTo>
                    <a:pt x="98092" y="21702"/>
                  </a:lnTo>
                  <a:lnTo>
                    <a:pt x="92448" y="13552"/>
                  </a:lnTo>
                  <a:lnTo>
                    <a:pt x="76819" y="1376"/>
                  </a:lnTo>
                  <a:lnTo>
                    <a:pt x="67738" y="0"/>
                  </a:lnTo>
                  <a:lnTo>
                    <a:pt x="48289" y="4711"/>
                  </a:lnTo>
                  <a:lnTo>
                    <a:pt x="23197" y="20518"/>
                  </a:lnTo>
                  <a:lnTo>
                    <a:pt x="11336" y="39567"/>
                  </a:lnTo>
                  <a:lnTo>
                    <a:pt x="3334" y="63631"/>
                  </a:lnTo>
                  <a:lnTo>
                    <a:pt x="0" y="102316"/>
                  </a:lnTo>
                  <a:lnTo>
                    <a:pt x="7070" y="136525"/>
                  </a:lnTo>
                  <a:lnTo>
                    <a:pt x="29828" y="176406"/>
                  </a:lnTo>
                  <a:lnTo>
                    <a:pt x="36411" y="184538"/>
                  </a:lnTo>
                  <a:lnTo>
                    <a:pt x="44308" y="188789"/>
                  </a:lnTo>
                  <a:lnTo>
                    <a:pt x="62442" y="190393"/>
                  </a:lnTo>
                  <a:lnTo>
                    <a:pt x="71022" y="186843"/>
                  </a:lnTo>
                  <a:lnTo>
                    <a:pt x="94274" y="165080"/>
                  </a:lnTo>
                  <a:lnTo>
                    <a:pt x="108826" y="146320"/>
                  </a:lnTo>
                  <a:lnTo>
                    <a:pt x="116854" y="123165"/>
                  </a:lnTo>
                  <a:lnTo>
                    <a:pt x="118994" y="110439"/>
                  </a:lnTo>
                  <a:lnTo>
                    <a:pt x="121591" y="105465"/>
                  </a:lnTo>
                  <a:lnTo>
                    <a:pt x="124492" y="105658"/>
                  </a:lnTo>
                  <a:lnTo>
                    <a:pt x="130835" y="115231"/>
                  </a:lnTo>
                  <a:lnTo>
                    <a:pt x="147558" y="146854"/>
                  </a:lnTo>
                  <a:lnTo>
                    <a:pt x="166345" y="165709"/>
                  </a:lnTo>
                  <a:lnTo>
                    <a:pt x="186446" y="179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62668" y="2568807"/>
              <a:ext cx="165250" cy="200188"/>
            </a:xfrm>
            <a:custGeom>
              <a:avLst/>
              <a:gdLst/>
              <a:ahLst/>
              <a:cxnLst/>
              <a:rect l="0" t="0" r="0" b="0"/>
              <a:pathLst>
                <a:path w="165250" h="200188">
                  <a:moveTo>
                    <a:pt x="28378" y="73846"/>
                  </a:moveTo>
                  <a:lnTo>
                    <a:pt x="19314" y="132462"/>
                  </a:lnTo>
                  <a:lnTo>
                    <a:pt x="16486" y="136320"/>
                  </a:lnTo>
                  <a:lnTo>
                    <a:pt x="12261" y="134213"/>
                  </a:lnTo>
                  <a:lnTo>
                    <a:pt x="7105" y="128128"/>
                  </a:lnTo>
                  <a:lnTo>
                    <a:pt x="1376" y="108890"/>
                  </a:lnTo>
                  <a:lnTo>
                    <a:pt x="0" y="85911"/>
                  </a:lnTo>
                  <a:lnTo>
                    <a:pt x="11716" y="31934"/>
                  </a:lnTo>
                  <a:lnTo>
                    <a:pt x="24482" y="13884"/>
                  </a:lnTo>
                  <a:lnTo>
                    <a:pt x="32800" y="5795"/>
                  </a:lnTo>
                  <a:lnTo>
                    <a:pt x="41854" y="1572"/>
                  </a:lnTo>
                  <a:lnTo>
                    <a:pt x="61274" y="0"/>
                  </a:lnTo>
                  <a:lnTo>
                    <a:pt x="91937" y="5692"/>
                  </a:lnTo>
                  <a:lnTo>
                    <a:pt x="109659" y="17819"/>
                  </a:lnTo>
                  <a:lnTo>
                    <a:pt x="124165" y="34907"/>
                  </a:lnTo>
                  <a:lnTo>
                    <a:pt x="146913" y="84792"/>
                  </a:lnTo>
                  <a:lnTo>
                    <a:pt x="160414" y="142212"/>
                  </a:lnTo>
                  <a:lnTo>
                    <a:pt x="165249" y="200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812145" y="2358383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0" y="280271"/>
                  </a:lnTo>
                  <a:lnTo>
                    <a:pt x="0" y="333258"/>
                  </a:lnTo>
                  <a:lnTo>
                    <a:pt x="0" y="36219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96331" y="253736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04071" y="7236"/>
                  </a:lnTo>
                  <a:lnTo>
                    <a:pt x="144729" y="9879"/>
                  </a:lnTo>
                  <a:lnTo>
                    <a:pt x="87860" y="15990"/>
                  </a:lnTo>
                  <a:lnTo>
                    <a:pt x="26851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49015" y="2642653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70073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06943" y="244261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10657" y="144851"/>
                  </a:lnTo>
                  <a:lnTo>
                    <a:pt x="10554" y="205864"/>
                  </a:lnTo>
                  <a:lnTo>
                    <a:pt x="10533" y="262976"/>
                  </a:lnTo>
                  <a:lnTo>
                    <a:pt x="9360" y="28767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33243" y="259001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0663" y="0"/>
                  </a:lnTo>
                  <a:lnTo>
                    <a:pt x="3977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80642" y="2642653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58563" y="49498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49057" y="2621595"/>
              <a:ext cx="221099" cy="336913"/>
            </a:xfrm>
            <a:custGeom>
              <a:avLst/>
              <a:gdLst/>
              <a:ahLst/>
              <a:cxnLst/>
              <a:rect l="0" t="0" r="0" b="0"/>
              <a:pathLst>
                <a:path w="221099" h="336913">
                  <a:moveTo>
                    <a:pt x="221098" y="0"/>
                  </a:moveTo>
                  <a:lnTo>
                    <a:pt x="175317" y="54115"/>
                  </a:lnTo>
                  <a:lnTo>
                    <a:pt x="134265" y="111545"/>
                  </a:lnTo>
                  <a:lnTo>
                    <a:pt x="92795" y="164572"/>
                  </a:lnTo>
                  <a:lnTo>
                    <a:pt x="68179" y="193302"/>
                  </a:lnTo>
                  <a:lnTo>
                    <a:pt x="64170" y="202568"/>
                  </a:lnTo>
                  <a:lnTo>
                    <a:pt x="59438" y="232376"/>
                  </a:lnTo>
                  <a:lnTo>
                    <a:pt x="24917" y="293694"/>
                  </a:lnTo>
                  <a:lnTo>
                    <a:pt x="5615" y="3223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639331" y="2316269"/>
              <a:ext cx="183550" cy="526426"/>
            </a:xfrm>
            <a:custGeom>
              <a:avLst/>
              <a:gdLst/>
              <a:ahLst/>
              <a:cxnLst/>
              <a:rect l="0" t="0" r="0" b="0"/>
              <a:pathLst>
                <a:path w="183550" h="526426">
                  <a:moveTo>
                    <a:pt x="183549" y="0"/>
                  </a:moveTo>
                  <a:lnTo>
                    <a:pt x="120217" y="63333"/>
                  </a:lnTo>
                  <a:lnTo>
                    <a:pt x="86432" y="99457"/>
                  </a:lnTo>
                  <a:lnTo>
                    <a:pt x="52721" y="152274"/>
                  </a:lnTo>
                  <a:lnTo>
                    <a:pt x="24064" y="215184"/>
                  </a:lnTo>
                  <a:lnTo>
                    <a:pt x="8460" y="277685"/>
                  </a:lnTo>
                  <a:lnTo>
                    <a:pt x="0" y="323133"/>
                  </a:lnTo>
                  <a:lnTo>
                    <a:pt x="6436" y="384060"/>
                  </a:lnTo>
                  <a:lnTo>
                    <a:pt x="18973" y="436172"/>
                  </a:lnTo>
                  <a:lnTo>
                    <a:pt x="41120" y="481951"/>
                  </a:lnTo>
                  <a:lnTo>
                    <a:pt x="61150" y="505969"/>
                  </a:lnTo>
                  <a:lnTo>
                    <a:pt x="8879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04509" y="2600341"/>
              <a:ext cx="197357" cy="210768"/>
            </a:xfrm>
            <a:custGeom>
              <a:avLst/>
              <a:gdLst/>
              <a:ahLst/>
              <a:cxnLst/>
              <a:rect l="0" t="0" r="0" b="0"/>
              <a:pathLst>
                <a:path w="197357" h="210768">
                  <a:moveTo>
                    <a:pt x="144714" y="84425"/>
                  </a:moveTo>
                  <a:lnTo>
                    <a:pt x="130141" y="41734"/>
                  </a:lnTo>
                  <a:lnTo>
                    <a:pt x="105310" y="5672"/>
                  </a:lnTo>
                  <a:lnTo>
                    <a:pt x="97388" y="1508"/>
                  </a:lnTo>
                  <a:lnTo>
                    <a:pt x="79227" y="0"/>
                  </a:lnTo>
                  <a:lnTo>
                    <a:pt x="62576" y="6349"/>
                  </a:lnTo>
                  <a:lnTo>
                    <a:pt x="32822" y="29489"/>
                  </a:lnTo>
                  <a:lnTo>
                    <a:pt x="17064" y="55280"/>
                  </a:lnTo>
                  <a:lnTo>
                    <a:pt x="2429" y="103841"/>
                  </a:lnTo>
                  <a:lnTo>
                    <a:pt x="0" y="144641"/>
                  </a:lnTo>
                  <a:lnTo>
                    <a:pt x="7339" y="184025"/>
                  </a:lnTo>
                  <a:lnTo>
                    <a:pt x="17757" y="203171"/>
                  </a:lnTo>
                  <a:lnTo>
                    <a:pt x="24981" y="208043"/>
                  </a:lnTo>
                  <a:lnTo>
                    <a:pt x="42367" y="210337"/>
                  </a:lnTo>
                  <a:lnTo>
                    <a:pt x="71885" y="199461"/>
                  </a:lnTo>
                  <a:lnTo>
                    <a:pt x="97269" y="175832"/>
                  </a:lnTo>
                  <a:lnTo>
                    <a:pt x="106080" y="153517"/>
                  </a:lnTo>
                  <a:lnTo>
                    <a:pt x="112200" y="96687"/>
                  </a:lnTo>
                  <a:lnTo>
                    <a:pt x="122622" y="138915"/>
                  </a:lnTo>
                  <a:lnTo>
                    <a:pt x="152521" y="189953"/>
                  </a:lnTo>
                  <a:lnTo>
                    <a:pt x="160447" y="196891"/>
                  </a:lnTo>
                  <a:lnTo>
                    <a:pt x="197356" y="210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98590" y="2652903"/>
              <a:ext cx="145473" cy="188991"/>
            </a:xfrm>
            <a:custGeom>
              <a:avLst/>
              <a:gdLst/>
              <a:ahLst/>
              <a:cxnLst/>
              <a:rect l="0" t="0" r="0" b="0"/>
              <a:pathLst>
                <a:path w="145473" h="188991">
                  <a:moveTo>
                    <a:pt x="124415" y="52920"/>
                  </a:moveTo>
                  <a:lnTo>
                    <a:pt x="124415" y="30564"/>
                  </a:lnTo>
                  <a:lnTo>
                    <a:pt x="118176" y="13348"/>
                  </a:lnTo>
                  <a:lnTo>
                    <a:pt x="113237" y="5482"/>
                  </a:lnTo>
                  <a:lnTo>
                    <a:pt x="105264" y="1408"/>
                  </a:lnTo>
                  <a:lnTo>
                    <a:pt x="83928" y="0"/>
                  </a:lnTo>
                  <a:lnTo>
                    <a:pt x="51198" y="5785"/>
                  </a:lnTo>
                  <a:lnTo>
                    <a:pt x="32993" y="17933"/>
                  </a:lnTo>
                  <a:lnTo>
                    <a:pt x="18273" y="35031"/>
                  </a:lnTo>
                  <a:lnTo>
                    <a:pt x="7830" y="54328"/>
                  </a:lnTo>
                  <a:lnTo>
                    <a:pt x="0" y="103718"/>
                  </a:lnTo>
                  <a:lnTo>
                    <a:pt x="1573" y="155415"/>
                  </a:lnTo>
                  <a:lnTo>
                    <a:pt x="3916" y="166873"/>
                  </a:lnTo>
                  <a:lnTo>
                    <a:pt x="8987" y="175682"/>
                  </a:lnTo>
                  <a:lnTo>
                    <a:pt x="23981" y="188590"/>
                  </a:lnTo>
                  <a:lnTo>
                    <a:pt x="30552" y="188990"/>
                  </a:lnTo>
                  <a:lnTo>
                    <a:pt x="36104" y="185747"/>
                  </a:lnTo>
                  <a:lnTo>
                    <a:pt x="69219" y="144203"/>
                  </a:lnTo>
                  <a:lnTo>
                    <a:pt x="76487" y="123906"/>
                  </a:lnTo>
                  <a:lnTo>
                    <a:pt x="80578" y="95530"/>
                  </a:lnTo>
                  <a:lnTo>
                    <a:pt x="88200" y="120002"/>
                  </a:lnTo>
                  <a:lnTo>
                    <a:pt x="111542" y="153389"/>
                  </a:lnTo>
                  <a:lnTo>
                    <a:pt x="145472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65119" y="2682543"/>
              <a:ext cx="119764" cy="149623"/>
            </a:xfrm>
            <a:custGeom>
              <a:avLst/>
              <a:gdLst/>
              <a:ahLst/>
              <a:cxnLst/>
              <a:rect l="0" t="0" r="0" b="0"/>
              <a:pathLst>
                <a:path w="119764" h="149623">
                  <a:moveTo>
                    <a:pt x="0" y="33809"/>
                  </a:moveTo>
                  <a:lnTo>
                    <a:pt x="0" y="92426"/>
                  </a:lnTo>
                  <a:lnTo>
                    <a:pt x="0" y="137241"/>
                  </a:lnTo>
                  <a:lnTo>
                    <a:pt x="3120" y="73761"/>
                  </a:lnTo>
                  <a:lnTo>
                    <a:pt x="14655" y="24933"/>
                  </a:lnTo>
                  <a:lnTo>
                    <a:pt x="20298" y="16193"/>
                  </a:lnTo>
                  <a:lnTo>
                    <a:pt x="35927" y="3363"/>
                  </a:lnTo>
                  <a:lnTo>
                    <a:pt x="54572" y="0"/>
                  </a:lnTo>
                  <a:lnTo>
                    <a:pt x="64458" y="741"/>
                  </a:lnTo>
                  <a:lnTo>
                    <a:pt x="81681" y="7804"/>
                  </a:lnTo>
                  <a:lnTo>
                    <a:pt x="89548" y="12963"/>
                  </a:lnTo>
                  <a:lnTo>
                    <a:pt x="101411" y="28053"/>
                  </a:lnTo>
                  <a:lnTo>
                    <a:pt x="118558" y="66337"/>
                  </a:lnTo>
                  <a:lnTo>
                    <a:pt x="119763" y="86871"/>
                  </a:lnTo>
                  <a:lnTo>
                    <a:pt x="115814" y="149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619136" y="2469916"/>
              <a:ext cx="104257" cy="391211"/>
            </a:xfrm>
            <a:custGeom>
              <a:avLst/>
              <a:gdLst/>
              <a:ahLst/>
              <a:cxnLst/>
              <a:rect l="0" t="0" r="0" b="0"/>
              <a:pathLst>
                <a:path w="104257" h="391211">
                  <a:moveTo>
                    <a:pt x="98667" y="299078"/>
                  </a:moveTo>
                  <a:lnTo>
                    <a:pt x="104256" y="282311"/>
                  </a:lnTo>
                  <a:lnTo>
                    <a:pt x="103881" y="264720"/>
                  </a:lnTo>
                  <a:lnTo>
                    <a:pt x="98645" y="246373"/>
                  </a:lnTo>
                  <a:lnTo>
                    <a:pt x="88519" y="230420"/>
                  </a:lnTo>
                  <a:lnTo>
                    <a:pt x="81373" y="226400"/>
                  </a:lnTo>
                  <a:lnTo>
                    <a:pt x="64075" y="225053"/>
                  </a:lnTo>
                  <a:lnTo>
                    <a:pt x="34605" y="236461"/>
                  </a:lnTo>
                  <a:lnTo>
                    <a:pt x="20282" y="251361"/>
                  </a:lnTo>
                  <a:lnTo>
                    <a:pt x="5642" y="282600"/>
                  </a:lnTo>
                  <a:lnTo>
                    <a:pt x="0" y="306963"/>
                  </a:lnTo>
                  <a:lnTo>
                    <a:pt x="5911" y="351199"/>
                  </a:lnTo>
                  <a:lnTo>
                    <a:pt x="8754" y="361901"/>
                  </a:lnTo>
                  <a:lnTo>
                    <a:pt x="21270" y="380032"/>
                  </a:lnTo>
                  <a:lnTo>
                    <a:pt x="29522" y="388143"/>
                  </a:lnTo>
                  <a:lnTo>
                    <a:pt x="37362" y="391210"/>
                  </a:lnTo>
                  <a:lnTo>
                    <a:pt x="44929" y="390915"/>
                  </a:lnTo>
                  <a:lnTo>
                    <a:pt x="52313" y="388379"/>
                  </a:lnTo>
                  <a:lnTo>
                    <a:pt x="66757" y="373083"/>
                  </a:lnTo>
                  <a:lnTo>
                    <a:pt x="78636" y="350687"/>
                  </a:lnTo>
                  <a:lnTo>
                    <a:pt x="89381" y="298181"/>
                  </a:lnTo>
                  <a:lnTo>
                    <a:pt x="96833" y="237160"/>
                  </a:lnTo>
                  <a:lnTo>
                    <a:pt x="98305" y="176017"/>
                  </a:lnTo>
                  <a:lnTo>
                    <a:pt x="98560" y="126005"/>
                  </a:lnTo>
                  <a:lnTo>
                    <a:pt x="98635" y="75312"/>
                  </a:lnTo>
                  <a:lnTo>
                    <a:pt x="95542" y="18788"/>
                  </a:lnTo>
                  <a:lnTo>
                    <a:pt x="93074" y="6933"/>
                  </a:lnTo>
                  <a:lnTo>
                    <a:pt x="89090" y="1370"/>
                  </a:lnTo>
                  <a:lnTo>
                    <a:pt x="84093" y="0"/>
                  </a:lnTo>
                  <a:lnTo>
                    <a:pt x="78423" y="1427"/>
                  </a:lnTo>
                  <a:lnTo>
                    <a:pt x="73472" y="7058"/>
                  </a:lnTo>
                  <a:lnTo>
                    <a:pt x="64852" y="25792"/>
                  </a:lnTo>
                  <a:lnTo>
                    <a:pt x="59012" y="62647"/>
                  </a:lnTo>
                  <a:lnTo>
                    <a:pt x="65210" y="125700"/>
                  </a:lnTo>
                  <a:lnTo>
                    <a:pt x="66527" y="177517"/>
                  </a:lnTo>
                  <a:lnTo>
                    <a:pt x="70036" y="231085"/>
                  </a:lnTo>
                  <a:lnTo>
                    <a:pt x="81704" y="291107"/>
                  </a:lnTo>
                  <a:lnTo>
                    <a:pt x="88138" y="320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309655" y="2842694"/>
            <a:ext cx="4515605" cy="610654"/>
            <a:chOff x="5309655" y="2842694"/>
            <a:chExt cx="4515605" cy="610654"/>
          </a:xfrm>
        </p:grpSpPr>
        <p:sp>
          <p:nvSpPr>
            <p:cNvPr id="131" name="Freeform 130"/>
            <p:cNvSpPr/>
            <p:nvPr/>
          </p:nvSpPr>
          <p:spPr>
            <a:xfrm>
              <a:off x="5309655" y="2884808"/>
              <a:ext cx="246948" cy="400084"/>
            </a:xfrm>
            <a:custGeom>
              <a:avLst/>
              <a:gdLst/>
              <a:ahLst/>
              <a:cxnLst/>
              <a:rect l="0" t="0" r="0" b="0"/>
              <a:pathLst>
                <a:path w="246948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0291"/>
                  </a:lnTo>
                  <a:lnTo>
                    <a:pt x="17695" y="195344"/>
                  </a:lnTo>
                  <a:lnTo>
                    <a:pt x="25853" y="247466"/>
                  </a:lnTo>
                  <a:lnTo>
                    <a:pt x="33400" y="302216"/>
                  </a:lnTo>
                  <a:lnTo>
                    <a:pt x="44986" y="355231"/>
                  </a:lnTo>
                  <a:lnTo>
                    <a:pt x="48057" y="386274"/>
                  </a:lnTo>
                  <a:lnTo>
                    <a:pt x="48776" y="374448"/>
                  </a:lnTo>
                  <a:lnTo>
                    <a:pt x="40941" y="322661"/>
                  </a:lnTo>
                  <a:lnTo>
                    <a:pt x="42569" y="286286"/>
                  </a:lnTo>
                  <a:lnTo>
                    <a:pt x="48676" y="264109"/>
                  </a:lnTo>
                  <a:lnTo>
                    <a:pt x="59189" y="242554"/>
                  </a:lnTo>
                  <a:lnTo>
                    <a:pt x="74780" y="227515"/>
                  </a:lnTo>
                  <a:lnTo>
                    <a:pt x="113385" y="208328"/>
                  </a:lnTo>
                  <a:lnTo>
                    <a:pt x="133962" y="206844"/>
                  </a:lnTo>
                  <a:lnTo>
                    <a:pt x="154806" y="211253"/>
                  </a:lnTo>
                  <a:lnTo>
                    <a:pt x="207300" y="239660"/>
                  </a:lnTo>
                  <a:lnTo>
                    <a:pt x="222105" y="256254"/>
                  </a:lnTo>
                  <a:lnTo>
                    <a:pt x="241142" y="295503"/>
                  </a:lnTo>
                  <a:lnTo>
                    <a:pt x="246947" y="332181"/>
                  </a:lnTo>
                  <a:lnTo>
                    <a:pt x="242066" y="352747"/>
                  </a:lnTo>
                  <a:lnTo>
                    <a:pt x="219869" y="385013"/>
                  </a:lnTo>
                  <a:lnTo>
                    <a:pt x="200395" y="393385"/>
                  </a:lnTo>
                  <a:lnTo>
                    <a:pt x="139691" y="399201"/>
                  </a:lnTo>
                  <a:lnTo>
                    <a:pt x="11252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80103" y="2842694"/>
              <a:ext cx="241094" cy="536954"/>
            </a:xfrm>
            <a:custGeom>
              <a:avLst/>
              <a:gdLst/>
              <a:ahLst/>
              <a:cxnLst/>
              <a:rect l="0" t="0" r="0" b="0"/>
              <a:pathLst>
                <a:path w="241094" h="536954">
                  <a:moveTo>
                    <a:pt x="0" y="0"/>
                  </a:moveTo>
                  <a:lnTo>
                    <a:pt x="61111" y="37086"/>
                  </a:lnTo>
                  <a:lnTo>
                    <a:pt x="117756" y="86834"/>
                  </a:lnTo>
                  <a:lnTo>
                    <a:pt x="175414" y="143854"/>
                  </a:lnTo>
                  <a:lnTo>
                    <a:pt x="215776" y="207099"/>
                  </a:lnTo>
                  <a:lnTo>
                    <a:pt x="236776" y="265095"/>
                  </a:lnTo>
                  <a:lnTo>
                    <a:pt x="241093" y="325022"/>
                  </a:lnTo>
                  <a:lnTo>
                    <a:pt x="236357" y="376677"/>
                  </a:lnTo>
                  <a:lnTo>
                    <a:pt x="222986" y="426742"/>
                  </a:lnTo>
                  <a:lnTo>
                    <a:pt x="186758" y="480340"/>
                  </a:lnTo>
                  <a:lnTo>
                    <a:pt x="13687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24537" y="3137492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53927" y="301115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389053" y="3089789"/>
              <a:ext cx="202335" cy="245348"/>
            </a:xfrm>
            <a:custGeom>
              <a:avLst/>
              <a:gdLst/>
              <a:ahLst/>
              <a:cxnLst/>
              <a:rect l="0" t="0" r="0" b="0"/>
              <a:pathLst>
                <a:path w="202335" h="245348">
                  <a:moveTo>
                    <a:pt x="117558" y="5589"/>
                  </a:moveTo>
                  <a:lnTo>
                    <a:pt x="100790" y="0"/>
                  </a:lnTo>
                  <a:lnTo>
                    <a:pt x="83199" y="375"/>
                  </a:lnTo>
                  <a:lnTo>
                    <a:pt x="63683" y="5611"/>
                  </a:lnTo>
                  <a:lnTo>
                    <a:pt x="25678" y="28037"/>
                  </a:lnTo>
                  <a:lnTo>
                    <a:pt x="11212" y="42472"/>
                  </a:lnTo>
                  <a:lnTo>
                    <a:pt x="883" y="60586"/>
                  </a:lnTo>
                  <a:lnTo>
                    <a:pt x="0" y="69160"/>
                  </a:lnTo>
                  <a:lnTo>
                    <a:pt x="5259" y="84925"/>
                  </a:lnTo>
                  <a:lnTo>
                    <a:pt x="12276" y="90065"/>
                  </a:lnTo>
                  <a:lnTo>
                    <a:pt x="32552" y="95777"/>
                  </a:lnTo>
                  <a:lnTo>
                    <a:pt x="83696" y="99443"/>
                  </a:lnTo>
                  <a:lnTo>
                    <a:pt x="123773" y="102418"/>
                  </a:lnTo>
                  <a:lnTo>
                    <a:pt x="147226" y="111405"/>
                  </a:lnTo>
                  <a:lnTo>
                    <a:pt x="174571" y="135208"/>
                  </a:lnTo>
                  <a:lnTo>
                    <a:pt x="197493" y="164487"/>
                  </a:lnTo>
                  <a:lnTo>
                    <a:pt x="201264" y="174692"/>
                  </a:lnTo>
                  <a:lnTo>
                    <a:pt x="202334" y="195389"/>
                  </a:lnTo>
                  <a:lnTo>
                    <a:pt x="190770" y="226772"/>
                  </a:lnTo>
                  <a:lnTo>
                    <a:pt x="182744" y="233763"/>
                  </a:lnTo>
                  <a:lnTo>
                    <a:pt x="161347" y="241530"/>
                  </a:lnTo>
                  <a:lnTo>
                    <a:pt x="110654" y="245347"/>
                  </a:lnTo>
                  <a:lnTo>
                    <a:pt x="64916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30466" y="3087565"/>
              <a:ext cx="218384" cy="257605"/>
            </a:xfrm>
            <a:custGeom>
              <a:avLst/>
              <a:gdLst/>
              <a:ahLst/>
              <a:cxnLst/>
              <a:rect l="0" t="0" r="0" b="0"/>
              <a:pathLst>
                <a:path w="218384" h="257605">
                  <a:moveTo>
                    <a:pt x="218383" y="60455"/>
                  </a:moveTo>
                  <a:lnTo>
                    <a:pt x="189075" y="22082"/>
                  </a:lnTo>
                  <a:lnTo>
                    <a:pt x="163297" y="6451"/>
                  </a:lnTo>
                  <a:lnTo>
                    <a:pt x="127841" y="0"/>
                  </a:lnTo>
                  <a:lnTo>
                    <a:pt x="93290" y="3678"/>
                  </a:lnTo>
                  <a:lnTo>
                    <a:pt x="74659" y="12214"/>
                  </a:lnTo>
                  <a:lnTo>
                    <a:pt x="43634" y="36758"/>
                  </a:lnTo>
                  <a:lnTo>
                    <a:pt x="22067" y="62793"/>
                  </a:lnTo>
                  <a:lnTo>
                    <a:pt x="6447" y="98322"/>
                  </a:lnTo>
                  <a:lnTo>
                    <a:pt x="0" y="138485"/>
                  </a:lnTo>
                  <a:lnTo>
                    <a:pt x="3678" y="174432"/>
                  </a:lnTo>
                  <a:lnTo>
                    <a:pt x="17768" y="207310"/>
                  </a:lnTo>
                  <a:lnTo>
                    <a:pt x="36759" y="233689"/>
                  </a:lnTo>
                  <a:lnTo>
                    <a:pt x="62793" y="250734"/>
                  </a:lnTo>
                  <a:lnTo>
                    <a:pt x="98323" y="257604"/>
                  </a:lnTo>
                  <a:lnTo>
                    <a:pt x="132898" y="254050"/>
                  </a:lnTo>
                  <a:lnTo>
                    <a:pt x="151534" y="245543"/>
                  </a:lnTo>
                  <a:lnTo>
                    <a:pt x="176269" y="228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37127" y="3134157"/>
              <a:ext cx="217050" cy="196979"/>
            </a:xfrm>
            <a:custGeom>
              <a:avLst/>
              <a:gdLst/>
              <a:ahLst/>
              <a:cxnLst/>
              <a:rect l="0" t="0" r="0" b="0"/>
              <a:pathLst>
                <a:path w="217050" h="196979">
                  <a:moveTo>
                    <a:pt x="132821" y="55977"/>
                  </a:moveTo>
                  <a:lnTo>
                    <a:pt x="123246" y="31931"/>
                  </a:lnTo>
                  <a:lnTo>
                    <a:pt x="112577" y="17604"/>
                  </a:lnTo>
                  <a:lnTo>
                    <a:pt x="87828" y="1974"/>
                  </a:lnTo>
                  <a:lnTo>
                    <a:pt x="68371" y="0"/>
                  </a:lnTo>
                  <a:lnTo>
                    <a:pt x="49194" y="4193"/>
                  </a:lnTo>
                  <a:lnTo>
                    <a:pt x="32872" y="13855"/>
                  </a:lnTo>
                  <a:lnTo>
                    <a:pt x="10529" y="38037"/>
                  </a:lnTo>
                  <a:lnTo>
                    <a:pt x="2430" y="60482"/>
                  </a:lnTo>
                  <a:lnTo>
                    <a:pt x="0" y="86056"/>
                  </a:lnTo>
                  <a:lnTo>
                    <a:pt x="10984" y="148918"/>
                  </a:lnTo>
                  <a:lnTo>
                    <a:pt x="26401" y="181781"/>
                  </a:lnTo>
                  <a:lnTo>
                    <a:pt x="34968" y="188980"/>
                  </a:lnTo>
                  <a:lnTo>
                    <a:pt x="56966" y="196978"/>
                  </a:lnTo>
                  <a:lnTo>
                    <a:pt x="67043" y="196771"/>
                  </a:lnTo>
                  <a:lnTo>
                    <a:pt x="84479" y="190302"/>
                  </a:lnTo>
                  <a:lnTo>
                    <a:pt x="107449" y="173506"/>
                  </a:lnTo>
                  <a:lnTo>
                    <a:pt x="123484" y="148122"/>
                  </a:lnTo>
                  <a:lnTo>
                    <a:pt x="135643" y="118375"/>
                  </a:lnTo>
                  <a:lnTo>
                    <a:pt x="139382" y="115123"/>
                  </a:lnTo>
                  <a:lnTo>
                    <a:pt x="143044" y="116465"/>
                  </a:lnTo>
                  <a:lnTo>
                    <a:pt x="170432" y="150814"/>
                  </a:lnTo>
                  <a:lnTo>
                    <a:pt x="188142" y="161688"/>
                  </a:lnTo>
                  <a:lnTo>
                    <a:pt x="195437" y="163885"/>
                  </a:lnTo>
                  <a:lnTo>
                    <a:pt x="201472" y="164181"/>
                  </a:lnTo>
                  <a:lnTo>
                    <a:pt x="217049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90700" y="2990093"/>
              <a:ext cx="5591" cy="315856"/>
            </a:xfrm>
            <a:custGeom>
              <a:avLst/>
              <a:gdLst/>
              <a:ahLst/>
              <a:cxnLst/>
              <a:rect l="0" t="0" r="0" b="0"/>
              <a:pathLst>
                <a:path w="5591" h="315856">
                  <a:moveTo>
                    <a:pt x="5590" y="0"/>
                  </a:moveTo>
                  <a:lnTo>
                    <a:pt x="0" y="16768"/>
                  </a:lnTo>
                  <a:lnTo>
                    <a:pt x="3273" y="76751"/>
                  </a:lnTo>
                  <a:lnTo>
                    <a:pt x="5133" y="139206"/>
                  </a:lnTo>
                  <a:lnTo>
                    <a:pt x="5500" y="201933"/>
                  </a:lnTo>
                  <a:lnTo>
                    <a:pt x="5572" y="259383"/>
                  </a:lnTo>
                  <a:lnTo>
                    <a:pt x="559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22632" y="2979564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9553" y="172521"/>
                  </a:lnTo>
                  <a:lnTo>
                    <a:pt x="10240" y="223603"/>
                  </a:lnTo>
                  <a:lnTo>
                    <a:pt x="10471" y="283378"/>
                  </a:lnTo>
                  <a:lnTo>
                    <a:pt x="10511" y="319881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27917" y="3102708"/>
              <a:ext cx="138301" cy="195805"/>
            </a:xfrm>
            <a:custGeom>
              <a:avLst/>
              <a:gdLst/>
              <a:ahLst/>
              <a:cxnLst/>
              <a:rect l="0" t="0" r="0" b="0"/>
              <a:pathLst>
                <a:path w="138301" h="195805">
                  <a:moveTo>
                    <a:pt x="0" y="97955"/>
                  </a:moveTo>
                  <a:lnTo>
                    <a:pt x="42692" y="94835"/>
                  </a:lnTo>
                  <a:lnTo>
                    <a:pt x="100898" y="78827"/>
                  </a:lnTo>
                  <a:lnTo>
                    <a:pt x="119323" y="67617"/>
                  </a:lnTo>
                  <a:lnTo>
                    <a:pt x="132191" y="51716"/>
                  </a:lnTo>
                  <a:lnTo>
                    <a:pt x="137261" y="42562"/>
                  </a:lnTo>
                  <a:lnTo>
                    <a:pt x="138300" y="34120"/>
                  </a:lnTo>
                  <a:lnTo>
                    <a:pt x="133217" y="18501"/>
                  </a:lnTo>
                  <a:lnTo>
                    <a:pt x="120039" y="6880"/>
                  </a:lnTo>
                  <a:lnTo>
                    <a:pt x="111611" y="2143"/>
                  </a:lnTo>
                  <a:lnTo>
                    <a:pt x="92889" y="0"/>
                  </a:lnTo>
                  <a:lnTo>
                    <a:pt x="52273" y="8156"/>
                  </a:lnTo>
                  <a:lnTo>
                    <a:pt x="44207" y="13522"/>
                  </a:lnTo>
                  <a:lnTo>
                    <a:pt x="32126" y="28844"/>
                  </a:lnTo>
                  <a:lnTo>
                    <a:pt x="7375" y="87829"/>
                  </a:lnTo>
                  <a:lnTo>
                    <a:pt x="6398" y="108662"/>
                  </a:lnTo>
                  <a:lnTo>
                    <a:pt x="11033" y="129620"/>
                  </a:lnTo>
                  <a:lnTo>
                    <a:pt x="26795" y="159980"/>
                  </a:lnTo>
                  <a:lnTo>
                    <a:pt x="39595" y="176604"/>
                  </a:lnTo>
                  <a:lnTo>
                    <a:pt x="65545" y="193528"/>
                  </a:lnTo>
                  <a:lnTo>
                    <a:pt x="82164" y="195804"/>
                  </a:lnTo>
                  <a:lnTo>
                    <a:pt x="105285" y="192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945896" y="2975220"/>
              <a:ext cx="170354" cy="355549"/>
            </a:xfrm>
            <a:custGeom>
              <a:avLst/>
              <a:gdLst/>
              <a:ahLst/>
              <a:cxnLst/>
              <a:rect l="0" t="0" r="0" b="0"/>
              <a:pathLst>
                <a:path w="170354" h="355549">
                  <a:moveTo>
                    <a:pt x="129461" y="235971"/>
                  </a:moveTo>
                  <a:lnTo>
                    <a:pt x="100153" y="206663"/>
                  </a:lnTo>
                  <a:lnTo>
                    <a:pt x="92375" y="203564"/>
                  </a:lnTo>
                  <a:lnTo>
                    <a:pt x="74374" y="203241"/>
                  </a:lnTo>
                  <a:lnTo>
                    <a:pt x="44509" y="209636"/>
                  </a:lnTo>
                  <a:lnTo>
                    <a:pt x="26974" y="221927"/>
                  </a:lnTo>
                  <a:lnTo>
                    <a:pt x="12552" y="240258"/>
                  </a:lnTo>
                  <a:lnTo>
                    <a:pt x="2242" y="264003"/>
                  </a:lnTo>
                  <a:lnTo>
                    <a:pt x="0" y="290154"/>
                  </a:lnTo>
                  <a:lnTo>
                    <a:pt x="4073" y="316205"/>
                  </a:lnTo>
                  <a:lnTo>
                    <a:pt x="13682" y="339481"/>
                  </a:lnTo>
                  <a:lnTo>
                    <a:pt x="21859" y="347091"/>
                  </a:lnTo>
                  <a:lnTo>
                    <a:pt x="43424" y="355548"/>
                  </a:lnTo>
                  <a:lnTo>
                    <a:pt x="54555" y="354294"/>
                  </a:lnTo>
                  <a:lnTo>
                    <a:pt x="76283" y="343541"/>
                  </a:lnTo>
                  <a:lnTo>
                    <a:pt x="110422" y="308042"/>
                  </a:lnTo>
                  <a:lnTo>
                    <a:pt x="146812" y="256814"/>
                  </a:lnTo>
                  <a:lnTo>
                    <a:pt x="154720" y="232756"/>
                  </a:lnTo>
                  <a:lnTo>
                    <a:pt x="165386" y="179184"/>
                  </a:lnTo>
                  <a:lnTo>
                    <a:pt x="170353" y="122372"/>
                  </a:lnTo>
                  <a:lnTo>
                    <a:pt x="168214" y="59157"/>
                  </a:lnTo>
                  <a:lnTo>
                    <a:pt x="156873" y="6853"/>
                  </a:lnTo>
                  <a:lnTo>
                    <a:pt x="152415" y="1338"/>
                  </a:lnTo>
                  <a:lnTo>
                    <a:pt x="147104" y="0"/>
                  </a:lnTo>
                  <a:lnTo>
                    <a:pt x="141223" y="1448"/>
                  </a:lnTo>
                  <a:lnTo>
                    <a:pt x="137302" y="7093"/>
                  </a:lnTo>
                  <a:lnTo>
                    <a:pt x="122914" y="68772"/>
                  </a:lnTo>
                  <a:lnTo>
                    <a:pt x="119719" y="121099"/>
                  </a:lnTo>
                  <a:lnTo>
                    <a:pt x="122285" y="159431"/>
                  </a:lnTo>
                  <a:lnTo>
                    <a:pt x="133633" y="215003"/>
                  </a:lnTo>
                  <a:lnTo>
                    <a:pt x="150605" y="273591"/>
                  </a:lnTo>
                  <a:lnTo>
                    <a:pt x="161047" y="299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372595" y="3176271"/>
              <a:ext cx="208131" cy="185358"/>
            </a:xfrm>
            <a:custGeom>
              <a:avLst/>
              <a:gdLst/>
              <a:ahLst/>
              <a:cxnLst/>
              <a:rect l="0" t="0" r="0" b="0"/>
              <a:pathLst>
                <a:path w="208131" h="185358">
                  <a:moveTo>
                    <a:pt x="155488" y="55977"/>
                  </a:moveTo>
                  <a:lnTo>
                    <a:pt x="126180" y="17604"/>
                  </a:lnTo>
                  <a:lnTo>
                    <a:pt x="100401" y="1973"/>
                  </a:lnTo>
                  <a:lnTo>
                    <a:pt x="80702" y="0"/>
                  </a:lnTo>
                  <a:lnTo>
                    <a:pt x="60249" y="4193"/>
                  </a:lnTo>
                  <a:lnTo>
                    <a:pt x="39460" y="13855"/>
                  </a:lnTo>
                  <a:lnTo>
                    <a:pt x="24762" y="29067"/>
                  </a:lnTo>
                  <a:lnTo>
                    <a:pt x="5793" y="67430"/>
                  </a:lnTo>
                  <a:lnTo>
                    <a:pt x="0" y="103954"/>
                  </a:lnTo>
                  <a:lnTo>
                    <a:pt x="3872" y="138823"/>
                  </a:lnTo>
                  <a:lnTo>
                    <a:pt x="12454" y="157528"/>
                  </a:lnTo>
                  <a:lnTo>
                    <a:pt x="18018" y="165792"/>
                  </a:lnTo>
                  <a:lnTo>
                    <a:pt x="33559" y="178093"/>
                  </a:lnTo>
                  <a:lnTo>
                    <a:pt x="42616" y="183011"/>
                  </a:lnTo>
                  <a:lnTo>
                    <a:pt x="62038" y="185357"/>
                  </a:lnTo>
                  <a:lnTo>
                    <a:pt x="81199" y="181329"/>
                  </a:lnTo>
                  <a:lnTo>
                    <a:pt x="97514" y="171741"/>
                  </a:lnTo>
                  <a:lnTo>
                    <a:pt x="119854" y="147599"/>
                  </a:lnTo>
                  <a:lnTo>
                    <a:pt x="147805" y="87288"/>
                  </a:lnTo>
                  <a:lnTo>
                    <a:pt x="148026" y="82700"/>
                  </a:lnTo>
                  <a:lnTo>
                    <a:pt x="145834" y="81981"/>
                  </a:lnTo>
                  <a:lnTo>
                    <a:pt x="142034" y="83842"/>
                  </a:lnTo>
                  <a:lnTo>
                    <a:pt x="140669" y="88592"/>
                  </a:lnTo>
                  <a:lnTo>
                    <a:pt x="142272" y="103228"/>
                  </a:lnTo>
                  <a:lnTo>
                    <a:pt x="150004" y="118312"/>
                  </a:lnTo>
                  <a:lnTo>
                    <a:pt x="170630" y="139957"/>
                  </a:lnTo>
                  <a:lnTo>
                    <a:pt x="192730" y="154950"/>
                  </a:lnTo>
                  <a:lnTo>
                    <a:pt x="208130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943762" y="3042735"/>
              <a:ext cx="15990" cy="326385"/>
            </a:xfrm>
            <a:custGeom>
              <a:avLst/>
              <a:gdLst/>
              <a:ahLst/>
              <a:cxnLst/>
              <a:rect l="0" t="0" r="0" b="0"/>
              <a:pathLst>
                <a:path w="15990" h="326385">
                  <a:moveTo>
                    <a:pt x="15989" y="0"/>
                  </a:moveTo>
                  <a:lnTo>
                    <a:pt x="8754" y="27557"/>
                  </a:lnTo>
                  <a:lnTo>
                    <a:pt x="6111" y="86898"/>
                  </a:lnTo>
                  <a:lnTo>
                    <a:pt x="0" y="149356"/>
                  </a:lnTo>
                  <a:lnTo>
                    <a:pt x="2023" y="198152"/>
                  </a:lnTo>
                  <a:lnTo>
                    <a:pt x="10031" y="249655"/>
                  </a:lnTo>
                  <a:lnTo>
                    <a:pt x="15204" y="313045"/>
                  </a:lnTo>
                  <a:lnTo>
                    <a:pt x="1598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833409" y="3190785"/>
              <a:ext cx="231628" cy="20407"/>
            </a:xfrm>
            <a:custGeom>
              <a:avLst/>
              <a:gdLst/>
              <a:ahLst/>
              <a:cxnLst/>
              <a:rect l="0" t="0" r="0" b="0"/>
              <a:pathLst>
                <a:path w="231628" h="20407">
                  <a:moveTo>
                    <a:pt x="231627" y="9878"/>
                  </a:moveTo>
                  <a:lnTo>
                    <a:pt x="204071" y="2642"/>
                  </a:lnTo>
                  <a:lnTo>
                    <a:pt x="144729" y="0"/>
                  </a:lnTo>
                  <a:lnTo>
                    <a:pt x="82270" y="5067"/>
                  </a:lnTo>
                  <a:lnTo>
                    <a:pt x="22317" y="10097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071627" y="3176650"/>
              <a:ext cx="161866" cy="210766"/>
            </a:xfrm>
            <a:custGeom>
              <a:avLst/>
              <a:gdLst/>
              <a:ahLst/>
              <a:cxnLst/>
              <a:rect l="0" t="0" r="0" b="0"/>
              <a:pathLst>
                <a:path w="161866" h="210766">
                  <a:moveTo>
                    <a:pt x="3938" y="87184"/>
                  </a:moveTo>
                  <a:lnTo>
                    <a:pt x="58983" y="103972"/>
                  </a:lnTo>
                  <a:lnTo>
                    <a:pt x="95766" y="105806"/>
                  </a:lnTo>
                  <a:lnTo>
                    <a:pt x="118450" y="102089"/>
                  </a:lnTo>
                  <a:lnTo>
                    <a:pt x="137110" y="90299"/>
                  </a:lnTo>
                  <a:lnTo>
                    <a:pt x="145362" y="82242"/>
                  </a:lnTo>
                  <a:lnTo>
                    <a:pt x="149693" y="72191"/>
                  </a:lnTo>
                  <a:lnTo>
                    <a:pt x="151386" y="48545"/>
                  </a:lnTo>
                  <a:lnTo>
                    <a:pt x="145120" y="28677"/>
                  </a:lnTo>
                  <a:lnTo>
                    <a:pt x="140173" y="20103"/>
                  </a:lnTo>
                  <a:lnTo>
                    <a:pt x="125318" y="7457"/>
                  </a:lnTo>
                  <a:lnTo>
                    <a:pt x="116443" y="2447"/>
                  </a:lnTo>
                  <a:lnTo>
                    <a:pt x="97224" y="0"/>
                  </a:lnTo>
                  <a:lnTo>
                    <a:pt x="76984" y="3982"/>
                  </a:lnTo>
                  <a:lnTo>
                    <a:pt x="56290" y="13550"/>
                  </a:lnTo>
                  <a:lnTo>
                    <a:pt x="30498" y="37680"/>
                  </a:lnTo>
                  <a:lnTo>
                    <a:pt x="13627" y="67057"/>
                  </a:lnTo>
                  <a:lnTo>
                    <a:pt x="1219" y="103577"/>
                  </a:lnTo>
                  <a:lnTo>
                    <a:pt x="0" y="127225"/>
                  </a:lnTo>
                  <a:lnTo>
                    <a:pt x="4527" y="148264"/>
                  </a:lnTo>
                  <a:lnTo>
                    <a:pt x="20230" y="173262"/>
                  </a:lnTo>
                  <a:lnTo>
                    <a:pt x="40871" y="194317"/>
                  </a:lnTo>
                  <a:lnTo>
                    <a:pt x="58957" y="204209"/>
                  </a:lnTo>
                  <a:lnTo>
                    <a:pt x="94459" y="210765"/>
                  </a:lnTo>
                  <a:lnTo>
                    <a:pt x="117868" y="206060"/>
                  </a:lnTo>
                  <a:lnTo>
                    <a:pt x="161865" y="192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93047" y="3211191"/>
              <a:ext cx="87845" cy="181402"/>
            </a:xfrm>
            <a:custGeom>
              <a:avLst/>
              <a:gdLst/>
              <a:ahLst/>
              <a:cxnLst/>
              <a:rect l="0" t="0" r="0" b="0"/>
              <a:pathLst>
                <a:path w="87845" h="181402">
                  <a:moveTo>
                    <a:pt x="3616" y="94757"/>
                  </a:moveTo>
                  <a:lnTo>
                    <a:pt x="21574" y="158185"/>
                  </a:lnTo>
                  <a:lnTo>
                    <a:pt x="29474" y="181401"/>
                  </a:lnTo>
                  <a:lnTo>
                    <a:pt x="16843" y="128153"/>
                  </a:lnTo>
                  <a:lnTo>
                    <a:pt x="0" y="68349"/>
                  </a:lnTo>
                  <a:lnTo>
                    <a:pt x="2399" y="44416"/>
                  </a:lnTo>
                  <a:lnTo>
                    <a:pt x="6314" y="33120"/>
                  </a:lnTo>
                  <a:lnTo>
                    <a:pt x="20024" y="17450"/>
                  </a:lnTo>
                  <a:lnTo>
                    <a:pt x="28592" y="11633"/>
                  </a:lnTo>
                  <a:lnTo>
                    <a:pt x="878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454591" y="3186997"/>
              <a:ext cx="263213" cy="181246"/>
            </a:xfrm>
            <a:custGeom>
              <a:avLst/>
              <a:gdLst/>
              <a:ahLst/>
              <a:cxnLst/>
              <a:rect l="0" t="0" r="0" b="0"/>
              <a:pathLst>
                <a:path w="263213" h="181246">
                  <a:moveTo>
                    <a:pt x="0" y="87365"/>
                  </a:moveTo>
                  <a:lnTo>
                    <a:pt x="3119" y="130057"/>
                  </a:lnTo>
                  <a:lnTo>
                    <a:pt x="9553" y="181245"/>
                  </a:lnTo>
                  <a:lnTo>
                    <a:pt x="10442" y="128661"/>
                  </a:lnTo>
                  <a:lnTo>
                    <a:pt x="12842" y="83873"/>
                  </a:lnTo>
                  <a:lnTo>
                    <a:pt x="21695" y="58907"/>
                  </a:lnTo>
                  <a:lnTo>
                    <a:pt x="36548" y="42352"/>
                  </a:lnTo>
                  <a:lnTo>
                    <a:pt x="45422" y="36299"/>
                  </a:lnTo>
                  <a:lnTo>
                    <a:pt x="54847" y="34604"/>
                  </a:lnTo>
                  <a:lnTo>
                    <a:pt x="74679" y="38959"/>
                  </a:lnTo>
                  <a:lnTo>
                    <a:pt x="82541" y="44566"/>
                  </a:lnTo>
                  <a:lnTo>
                    <a:pt x="94396" y="60155"/>
                  </a:lnTo>
                  <a:lnTo>
                    <a:pt x="104304" y="98974"/>
                  </a:lnTo>
                  <a:lnTo>
                    <a:pt x="106971" y="98614"/>
                  </a:lnTo>
                  <a:lnTo>
                    <a:pt x="113053" y="88855"/>
                  </a:lnTo>
                  <a:lnTo>
                    <a:pt x="140034" y="26785"/>
                  </a:lnTo>
                  <a:lnTo>
                    <a:pt x="153484" y="12478"/>
                  </a:lnTo>
                  <a:lnTo>
                    <a:pt x="171160" y="2219"/>
                  </a:lnTo>
                  <a:lnTo>
                    <a:pt x="190714" y="0"/>
                  </a:lnTo>
                  <a:lnTo>
                    <a:pt x="209934" y="4083"/>
                  </a:lnTo>
                  <a:lnTo>
                    <a:pt x="226275" y="13696"/>
                  </a:lnTo>
                  <a:lnTo>
                    <a:pt x="238217" y="28887"/>
                  </a:lnTo>
                  <a:lnTo>
                    <a:pt x="255416" y="67235"/>
                  </a:lnTo>
                  <a:lnTo>
                    <a:pt x="262186" y="124286"/>
                  </a:lnTo>
                  <a:lnTo>
                    <a:pt x="263212" y="150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812559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917637" y="3391179"/>
              <a:ext cx="810695" cy="62169"/>
            </a:xfrm>
            <a:custGeom>
              <a:avLst/>
              <a:gdLst/>
              <a:ahLst/>
              <a:cxnLst/>
              <a:rect l="0" t="0" r="0" b="0"/>
              <a:pathLst>
                <a:path w="810695" h="62169">
                  <a:moveTo>
                    <a:pt x="810694" y="62168"/>
                  </a:moveTo>
                  <a:lnTo>
                    <a:pt x="768002" y="59048"/>
                  </a:lnTo>
                  <a:lnTo>
                    <a:pt x="707456" y="52615"/>
                  </a:lnTo>
                  <a:lnTo>
                    <a:pt x="644125" y="46179"/>
                  </a:lnTo>
                  <a:lnTo>
                    <a:pt x="592091" y="42112"/>
                  </a:lnTo>
                  <a:lnTo>
                    <a:pt x="539872" y="38189"/>
                  </a:lnTo>
                  <a:lnTo>
                    <a:pt x="489827" y="32085"/>
                  </a:lnTo>
                  <a:lnTo>
                    <a:pt x="428815" y="29709"/>
                  </a:lnTo>
                  <a:lnTo>
                    <a:pt x="377422" y="22307"/>
                  </a:lnTo>
                  <a:lnTo>
                    <a:pt x="314691" y="13115"/>
                  </a:lnTo>
                  <a:lnTo>
                    <a:pt x="254187" y="10234"/>
                  </a:lnTo>
                  <a:lnTo>
                    <a:pt x="202418" y="4076"/>
                  </a:lnTo>
                  <a:lnTo>
                    <a:pt x="149991" y="0"/>
                  </a:lnTo>
                  <a:lnTo>
                    <a:pt x="97695" y="2315"/>
                  </a:lnTo>
                  <a:lnTo>
                    <a:pt x="36435" y="8576"/>
                  </a:lnTo>
                  <a:lnTo>
                    <a:pt x="0" y="9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6611896" y="473782"/>
            <a:ext cx="292692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6601368" y="484310"/>
            <a:ext cx="0" cy="51589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622425" y="5664331"/>
            <a:ext cx="29269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9538819" y="473782"/>
            <a:ext cx="0" cy="51905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7991130" y="484310"/>
            <a:ext cx="0" cy="51694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6696124" y="894922"/>
            <a:ext cx="1097136" cy="4695711"/>
            <a:chOff x="6696124" y="894922"/>
            <a:chExt cx="1097136" cy="4695711"/>
          </a:xfrm>
        </p:grpSpPr>
        <p:sp>
          <p:nvSpPr>
            <p:cNvPr id="7" name="Freeform 6"/>
            <p:cNvSpPr/>
            <p:nvPr/>
          </p:nvSpPr>
          <p:spPr>
            <a:xfrm>
              <a:off x="6696124" y="926507"/>
              <a:ext cx="123050" cy="210824"/>
            </a:xfrm>
            <a:custGeom>
              <a:avLst/>
              <a:gdLst/>
              <a:ahLst/>
              <a:cxnLst/>
              <a:rect l="0" t="0" r="0" b="0"/>
              <a:pathLst>
                <a:path w="123050" h="210824">
                  <a:moveTo>
                    <a:pt x="115814" y="0"/>
                  </a:moveTo>
                  <a:lnTo>
                    <a:pt x="115814" y="58617"/>
                  </a:lnTo>
                  <a:lnTo>
                    <a:pt x="123049" y="120027"/>
                  </a:lnTo>
                  <a:lnTo>
                    <a:pt x="122572" y="175311"/>
                  </a:lnTo>
                  <a:lnTo>
                    <a:pt x="120320" y="187064"/>
                  </a:lnTo>
                  <a:lnTo>
                    <a:pt x="115309" y="196069"/>
                  </a:lnTo>
                  <a:lnTo>
                    <a:pt x="100382" y="209195"/>
                  </a:lnTo>
                  <a:lnTo>
                    <a:pt x="92657" y="210823"/>
                  </a:lnTo>
                  <a:lnTo>
                    <a:pt x="85169" y="209569"/>
                  </a:lnTo>
                  <a:lnTo>
                    <a:pt x="70608" y="201936"/>
                  </a:lnTo>
                  <a:lnTo>
                    <a:pt x="15868" y="16908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727710" y="89492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0"/>
                  </a:lnTo>
                  <a:lnTo>
                    <a:pt x="67363" y="1170"/>
                  </a:lnTo>
                  <a:lnTo>
                    <a:pt x="2500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97474" y="1014530"/>
              <a:ext cx="167149" cy="155490"/>
            </a:xfrm>
            <a:custGeom>
              <a:avLst/>
              <a:gdLst/>
              <a:ahLst/>
              <a:cxnLst/>
              <a:rect l="0" t="0" r="0" b="0"/>
              <a:pathLst>
                <a:path w="167149" h="155490">
                  <a:moveTo>
                    <a:pt x="114505" y="38319"/>
                  </a:moveTo>
                  <a:lnTo>
                    <a:pt x="85197" y="9011"/>
                  </a:lnTo>
                  <a:lnTo>
                    <a:pt x="65604" y="1897"/>
                  </a:lnTo>
                  <a:lnTo>
                    <a:pt x="53828" y="0"/>
                  </a:lnTo>
                  <a:lnTo>
                    <a:pt x="34505" y="4131"/>
                  </a:lnTo>
                  <a:lnTo>
                    <a:pt x="26077" y="8508"/>
                  </a:lnTo>
                  <a:lnTo>
                    <a:pt x="13592" y="22730"/>
                  </a:lnTo>
                  <a:lnTo>
                    <a:pt x="5314" y="41919"/>
                  </a:lnTo>
                  <a:lnTo>
                    <a:pt x="0" y="92366"/>
                  </a:lnTo>
                  <a:lnTo>
                    <a:pt x="1613" y="117322"/>
                  </a:lnTo>
                  <a:lnTo>
                    <a:pt x="10128" y="136213"/>
                  </a:lnTo>
                  <a:lnTo>
                    <a:pt x="24831" y="149288"/>
                  </a:lnTo>
                  <a:lnTo>
                    <a:pt x="33665" y="154412"/>
                  </a:lnTo>
                  <a:lnTo>
                    <a:pt x="41894" y="155489"/>
                  </a:lnTo>
                  <a:lnTo>
                    <a:pt x="57277" y="150446"/>
                  </a:lnTo>
                  <a:lnTo>
                    <a:pt x="100373" y="114896"/>
                  </a:lnTo>
                  <a:lnTo>
                    <a:pt x="115907" y="83106"/>
                  </a:lnTo>
                  <a:lnTo>
                    <a:pt x="120119" y="79875"/>
                  </a:lnTo>
                  <a:lnTo>
                    <a:pt x="124097" y="82401"/>
                  </a:lnTo>
                  <a:lnTo>
                    <a:pt x="144476" y="114487"/>
                  </a:lnTo>
                  <a:lnTo>
                    <a:pt x="149693" y="119513"/>
                  </a:lnTo>
                  <a:lnTo>
                    <a:pt x="154342" y="121695"/>
                  </a:lnTo>
                  <a:lnTo>
                    <a:pt x="167148" y="122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117264" y="1018930"/>
              <a:ext cx="157929" cy="128677"/>
            </a:xfrm>
            <a:custGeom>
              <a:avLst/>
              <a:gdLst/>
              <a:ahLst/>
              <a:cxnLst/>
              <a:rect l="0" t="0" r="0" b="0"/>
              <a:pathLst>
                <a:path w="157929" h="128677">
                  <a:moveTo>
                    <a:pt x="0" y="65505"/>
                  </a:moveTo>
                  <a:lnTo>
                    <a:pt x="0" y="126810"/>
                  </a:lnTo>
                  <a:lnTo>
                    <a:pt x="1170" y="66848"/>
                  </a:lnTo>
                  <a:lnTo>
                    <a:pt x="5589" y="39975"/>
                  </a:lnTo>
                  <a:lnTo>
                    <a:pt x="10745" y="29768"/>
                  </a:lnTo>
                  <a:lnTo>
                    <a:pt x="25832" y="15307"/>
                  </a:lnTo>
                  <a:lnTo>
                    <a:pt x="54057" y="588"/>
                  </a:lnTo>
                  <a:lnTo>
                    <a:pt x="64114" y="0"/>
                  </a:lnTo>
                  <a:lnTo>
                    <a:pt x="84648" y="5586"/>
                  </a:lnTo>
                  <a:lnTo>
                    <a:pt x="102352" y="18987"/>
                  </a:lnTo>
                  <a:lnTo>
                    <a:pt x="116850" y="36642"/>
                  </a:lnTo>
                  <a:lnTo>
                    <a:pt x="143364" y="96159"/>
                  </a:lnTo>
                  <a:lnTo>
                    <a:pt x="157928" y="128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73803" y="1372227"/>
              <a:ext cx="153949" cy="249162"/>
            </a:xfrm>
            <a:custGeom>
              <a:avLst/>
              <a:gdLst/>
              <a:ahLst/>
              <a:cxnLst/>
              <a:rect l="0" t="0" r="0" b="0"/>
              <a:pathLst>
                <a:path w="153949" h="249162">
                  <a:moveTo>
                    <a:pt x="27606" y="249161"/>
                  </a:moveTo>
                  <a:lnTo>
                    <a:pt x="19273" y="211683"/>
                  </a:lnTo>
                  <a:lnTo>
                    <a:pt x="11922" y="160260"/>
                  </a:lnTo>
                  <a:lnTo>
                    <a:pt x="375" y="97806"/>
                  </a:lnTo>
                  <a:lnTo>
                    <a:pt x="0" y="42316"/>
                  </a:lnTo>
                  <a:lnTo>
                    <a:pt x="2184" y="30546"/>
                  </a:lnTo>
                  <a:lnTo>
                    <a:pt x="7148" y="21529"/>
                  </a:lnTo>
                  <a:lnTo>
                    <a:pt x="22024" y="8391"/>
                  </a:lnTo>
                  <a:lnTo>
                    <a:pt x="43452" y="1772"/>
                  </a:lnTo>
                  <a:lnTo>
                    <a:pt x="68574" y="0"/>
                  </a:lnTo>
                  <a:lnTo>
                    <a:pt x="119710" y="5275"/>
                  </a:lnTo>
                  <a:lnTo>
                    <a:pt x="153948" y="7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80352" y="1507770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26581" y="1481257"/>
              <a:ext cx="117744" cy="150661"/>
            </a:xfrm>
            <a:custGeom>
              <a:avLst/>
              <a:gdLst/>
              <a:ahLst/>
              <a:cxnLst/>
              <a:rect l="0" t="0" r="0" b="0"/>
              <a:pathLst>
                <a:path w="117744" h="150661">
                  <a:moveTo>
                    <a:pt x="11699" y="76960"/>
                  </a:moveTo>
                  <a:lnTo>
                    <a:pt x="54391" y="73841"/>
                  </a:lnTo>
                  <a:lnTo>
                    <a:pt x="96041" y="62306"/>
                  </a:lnTo>
                  <a:lnTo>
                    <a:pt x="104192" y="56662"/>
                  </a:lnTo>
                  <a:lnTo>
                    <a:pt x="116368" y="41033"/>
                  </a:lnTo>
                  <a:lnTo>
                    <a:pt x="117743" y="33121"/>
                  </a:lnTo>
                  <a:lnTo>
                    <a:pt x="116320" y="25507"/>
                  </a:lnTo>
                  <a:lnTo>
                    <a:pt x="113031" y="18092"/>
                  </a:lnTo>
                  <a:lnTo>
                    <a:pt x="100019" y="6733"/>
                  </a:lnTo>
                  <a:lnTo>
                    <a:pt x="91636" y="2066"/>
                  </a:lnTo>
                  <a:lnTo>
                    <a:pt x="72963" y="0"/>
                  </a:lnTo>
                  <a:lnTo>
                    <a:pt x="54134" y="4151"/>
                  </a:lnTo>
                  <a:lnTo>
                    <a:pt x="37968" y="13795"/>
                  </a:lnTo>
                  <a:lnTo>
                    <a:pt x="26103" y="29000"/>
                  </a:lnTo>
                  <a:lnTo>
                    <a:pt x="294" y="70341"/>
                  </a:lnTo>
                  <a:lnTo>
                    <a:pt x="0" y="89226"/>
                  </a:lnTo>
                  <a:lnTo>
                    <a:pt x="6412" y="119589"/>
                  </a:lnTo>
                  <a:lnTo>
                    <a:pt x="18708" y="137240"/>
                  </a:lnTo>
                  <a:lnTo>
                    <a:pt x="26899" y="145223"/>
                  </a:lnTo>
                  <a:lnTo>
                    <a:pt x="35870" y="149375"/>
                  </a:lnTo>
                  <a:lnTo>
                    <a:pt x="95926" y="150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07169" y="1410818"/>
              <a:ext cx="138896" cy="238998"/>
            </a:xfrm>
            <a:custGeom>
              <a:avLst/>
              <a:gdLst/>
              <a:ahLst/>
              <a:cxnLst/>
              <a:rect l="0" t="0" r="0" b="0"/>
              <a:pathLst>
                <a:path w="138896" h="23899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44120"/>
                  </a:lnTo>
                  <a:lnTo>
                    <a:pt x="5658" y="177883"/>
                  </a:lnTo>
                  <a:lnTo>
                    <a:pt x="4797" y="178250"/>
                  </a:lnTo>
                  <a:lnTo>
                    <a:pt x="3054" y="174986"/>
                  </a:lnTo>
                  <a:lnTo>
                    <a:pt x="4236" y="161999"/>
                  </a:lnTo>
                  <a:lnTo>
                    <a:pt x="6189" y="153623"/>
                  </a:lnTo>
                  <a:lnTo>
                    <a:pt x="17718" y="138077"/>
                  </a:lnTo>
                  <a:lnTo>
                    <a:pt x="34540" y="124539"/>
                  </a:lnTo>
                  <a:lnTo>
                    <a:pt x="53715" y="114622"/>
                  </a:lnTo>
                  <a:lnTo>
                    <a:pt x="73935" y="112555"/>
                  </a:lnTo>
                  <a:lnTo>
                    <a:pt x="94620" y="116705"/>
                  </a:lnTo>
                  <a:lnTo>
                    <a:pt x="115512" y="126348"/>
                  </a:lnTo>
                  <a:lnTo>
                    <a:pt x="130257" y="141553"/>
                  </a:lnTo>
                  <a:lnTo>
                    <a:pt x="135826" y="150520"/>
                  </a:lnTo>
                  <a:lnTo>
                    <a:pt x="138895" y="172963"/>
                  </a:lnTo>
                  <a:lnTo>
                    <a:pt x="135190" y="196196"/>
                  </a:lnTo>
                  <a:lnTo>
                    <a:pt x="125744" y="214320"/>
                  </a:lnTo>
                  <a:lnTo>
                    <a:pt x="110628" y="227055"/>
                  </a:lnTo>
                  <a:lnTo>
                    <a:pt x="91042" y="235444"/>
                  </a:lnTo>
                  <a:lnTo>
                    <a:pt x="56045" y="238997"/>
                  </a:lnTo>
                  <a:lnTo>
                    <a:pt x="2062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69823" y="1882209"/>
              <a:ext cx="200043" cy="276134"/>
            </a:xfrm>
            <a:custGeom>
              <a:avLst/>
              <a:gdLst/>
              <a:ahLst/>
              <a:cxnLst/>
              <a:rect l="0" t="0" r="0" b="0"/>
              <a:pathLst>
                <a:path w="200043" h="276134">
                  <a:moveTo>
                    <a:pt x="0" y="255076"/>
                  </a:moveTo>
                  <a:lnTo>
                    <a:pt x="3120" y="212384"/>
                  </a:lnTo>
                  <a:lnTo>
                    <a:pt x="21331" y="149740"/>
                  </a:lnTo>
                  <a:lnTo>
                    <a:pt x="38642" y="89906"/>
                  </a:lnTo>
                  <a:lnTo>
                    <a:pt x="45640" y="67023"/>
                  </a:lnTo>
                  <a:lnTo>
                    <a:pt x="49145" y="64197"/>
                  </a:lnTo>
                  <a:lnTo>
                    <a:pt x="52651" y="66992"/>
                  </a:lnTo>
                  <a:lnTo>
                    <a:pt x="82799" y="129433"/>
                  </a:lnTo>
                  <a:lnTo>
                    <a:pt x="89125" y="133879"/>
                  </a:lnTo>
                  <a:lnTo>
                    <a:pt x="95681" y="134504"/>
                  </a:lnTo>
                  <a:lnTo>
                    <a:pt x="109206" y="128958"/>
                  </a:lnTo>
                  <a:lnTo>
                    <a:pt x="129974" y="111513"/>
                  </a:lnTo>
                  <a:lnTo>
                    <a:pt x="170807" y="54447"/>
                  </a:lnTo>
                  <a:lnTo>
                    <a:pt x="192408" y="2314"/>
                  </a:lnTo>
                  <a:lnTo>
                    <a:pt x="194953" y="0"/>
                  </a:lnTo>
                  <a:lnTo>
                    <a:pt x="196649" y="3137"/>
                  </a:lnTo>
                  <a:lnTo>
                    <a:pt x="199595" y="62801"/>
                  </a:lnTo>
                  <a:lnTo>
                    <a:pt x="199909" y="112448"/>
                  </a:lnTo>
                  <a:lnTo>
                    <a:pt x="196896" y="175386"/>
                  </a:lnTo>
                  <a:lnTo>
                    <a:pt x="190973" y="227896"/>
                  </a:lnTo>
                  <a:lnTo>
                    <a:pt x="197037" y="270244"/>
                  </a:lnTo>
                  <a:lnTo>
                    <a:pt x="198039" y="273377"/>
                  </a:lnTo>
                  <a:lnTo>
                    <a:pt x="200042" y="276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19481" y="2052345"/>
              <a:ext cx="160955" cy="118269"/>
            </a:xfrm>
            <a:custGeom>
              <a:avLst/>
              <a:gdLst/>
              <a:ahLst/>
              <a:cxnLst/>
              <a:rect l="0" t="0" r="0" b="0"/>
              <a:pathLst>
                <a:path w="160955" h="118269">
                  <a:moveTo>
                    <a:pt x="97783" y="42826"/>
                  </a:moveTo>
                  <a:lnTo>
                    <a:pt x="88208" y="18779"/>
                  </a:lnTo>
                  <a:lnTo>
                    <a:pt x="77540" y="4452"/>
                  </a:lnTo>
                  <a:lnTo>
                    <a:pt x="70249" y="866"/>
                  </a:lnTo>
                  <a:lnTo>
                    <a:pt x="52791" y="0"/>
                  </a:lnTo>
                  <a:lnTo>
                    <a:pt x="44391" y="3747"/>
                  </a:lnTo>
                  <a:lnTo>
                    <a:pt x="28820" y="17268"/>
                  </a:lnTo>
                  <a:lnTo>
                    <a:pt x="8165" y="54545"/>
                  </a:lnTo>
                  <a:lnTo>
                    <a:pt x="241" y="74940"/>
                  </a:lnTo>
                  <a:lnTo>
                    <a:pt x="0" y="84123"/>
                  </a:lnTo>
                  <a:lnTo>
                    <a:pt x="5970" y="100564"/>
                  </a:lnTo>
                  <a:lnTo>
                    <a:pt x="19543" y="112551"/>
                  </a:lnTo>
                  <a:lnTo>
                    <a:pt x="28076" y="117385"/>
                  </a:lnTo>
                  <a:lnTo>
                    <a:pt x="36104" y="118268"/>
                  </a:lnTo>
                  <a:lnTo>
                    <a:pt x="51263" y="113011"/>
                  </a:lnTo>
                  <a:lnTo>
                    <a:pt x="72951" y="91307"/>
                  </a:lnTo>
                  <a:lnTo>
                    <a:pt x="88606" y="62650"/>
                  </a:lnTo>
                  <a:lnTo>
                    <a:pt x="92835" y="59551"/>
                  </a:lnTo>
                  <a:lnTo>
                    <a:pt x="96824" y="60995"/>
                  </a:lnTo>
                  <a:lnTo>
                    <a:pt x="142610" y="107465"/>
                  </a:lnTo>
                  <a:lnTo>
                    <a:pt x="160954" y="116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43606" y="2032000"/>
              <a:ext cx="105286" cy="128939"/>
            </a:xfrm>
            <a:custGeom>
              <a:avLst/>
              <a:gdLst/>
              <a:ahLst/>
              <a:cxnLst/>
              <a:rect l="0" t="0" r="0" b="0"/>
              <a:pathLst>
                <a:path w="105286" h="128939">
                  <a:moveTo>
                    <a:pt x="0" y="73699"/>
                  </a:moveTo>
                  <a:lnTo>
                    <a:pt x="3119" y="116391"/>
                  </a:lnTo>
                  <a:lnTo>
                    <a:pt x="5589" y="126727"/>
                  </a:lnTo>
                  <a:lnTo>
                    <a:pt x="7235" y="128938"/>
                  </a:lnTo>
                  <a:lnTo>
                    <a:pt x="9065" y="118917"/>
                  </a:lnTo>
                  <a:lnTo>
                    <a:pt x="5122" y="69602"/>
                  </a:lnTo>
                  <a:lnTo>
                    <a:pt x="10465" y="46142"/>
                  </a:lnTo>
                  <a:lnTo>
                    <a:pt x="20639" y="27916"/>
                  </a:lnTo>
                  <a:lnTo>
                    <a:pt x="39199" y="15137"/>
                  </a:lnTo>
                  <a:lnTo>
                    <a:pt x="72836" y="44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69823" y="2298971"/>
              <a:ext cx="178986" cy="280511"/>
            </a:xfrm>
            <a:custGeom>
              <a:avLst/>
              <a:gdLst/>
              <a:ahLst/>
              <a:cxnLst/>
              <a:rect l="0" t="0" r="0" b="0"/>
              <a:pathLst>
                <a:path w="178986" h="280511">
                  <a:moveTo>
                    <a:pt x="0" y="280510"/>
                  </a:moveTo>
                  <a:lnTo>
                    <a:pt x="17959" y="226636"/>
                  </a:lnTo>
                  <a:lnTo>
                    <a:pt x="35150" y="169474"/>
                  </a:lnTo>
                  <a:lnTo>
                    <a:pt x="49145" y="116291"/>
                  </a:lnTo>
                  <a:lnTo>
                    <a:pt x="66682" y="59970"/>
                  </a:lnTo>
                  <a:lnTo>
                    <a:pt x="81889" y="18578"/>
                  </a:lnTo>
                  <a:lnTo>
                    <a:pt x="93327" y="1879"/>
                  </a:lnTo>
                  <a:lnTo>
                    <a:pt x="99653" y="0"/>
                  </a:lnTo>
                  <a:lnTo>
                    <a:pt x="106210" y="2256"/>
                  </a:lnTo>
                  <a:lnTo>
                    <a:pt x="112921" y="7270"/>
                  </a:lnTo>
                  <a:lnTo>
                    <a:pt x="123497" y="22200"/>
                  </a:lnTo>
                  <a:lnTo>
                    <a:pt x="143515" y="77822"/>
                  </a:lnTo>
                  <a:lnTo>
                    <a:pt x="154734" y="125180"/>
                  </a:lnTo>
                  <a:lnTo>
                    <a:pt x="165913" y="184709"/>
                  </a:lnTo>
                  <a:lnTo>
                    <a:pt x="176056" y="227662"/>
                  </a:lnTo>
                  <a:lnTo>
                    <a:pt x="178985" y="259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11938" y="250578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6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91363" y="2447566"/>
              <a:ext cx="97920" cy="235295"/>
            </a:xfrm>
            <a:custGeom>
              <a:avLst/>
              <a:gdLst/>
              <a:ahLst/>
              <a:cxnLst/>
              <a:rect l="0" t="0" r="0" b="0"/>
              <a:pathLst>
                <a:path w="97920" h="235295">
                  <a:moveTo>
                    <a:pt x="10087" y="100330"/>
                  </a:moveTo>
                  <a:lnTo>
                    <a:pt x="13207" y="143022"/>
                  </a:lnTo>
                  <a:lnTo>
                    <a:pt x="16154" y="164928"/>
                  </a:lnTo>
                  <a:lnTo>
                    <a:pt x="11632" y="217119"/>
                  </a:lnTo>
                  <a:lnTo>
                    <a:pt x="10774" y="235294"/>
                  </a:lnTo>
                  <a:lnTo>
                    <a:pt x="1794" y="171864"/>
                  </a:lnTo>
                  <a:lnTo>
                    <a:pt x="0" y="117450"/>
                  </a:lnTo>
                  <a:lnTo>
                    <a:pt x="817" y="62811"/>
                  </a:lnTo>
                  <a:lnTo>
                    <a:pt x="5187" y="39201"/>
                  </a:lnTo>
                  <a:lnTo>
                    <a:pt x="17268" y="20129"/>
                  </a:lnTo>
                  <a:lnTo>
                    <a:pt x="25404" y="11768"/>
                  </a:lnTo>
                  <a:lnTo>
                    <a:pt x="46920" y="2477"/>
                  </a:lnTo>
                  <a:lnTo>
                    <a:pt x="59209" y="0"/>
                  </a:lnTo>
                  <a:lnTo>
                    <a:pt x="68571" y="1858"/>
                  </a:lnTo>
                  <a:lnTo>
                    <a:pt x="75983" y="6606"/>
                  </a:lnTo>
                  <a:lnTo>
                    <a:pt x="87338" y="21240"/>
                  </a:lnTo>
                  <a:lnTo>
                    <a:pt x="96284" y="39443"/>
                  </a:lnTo>
                  <a:lnTo>
                    <a:pt x="97919" y="62350"/>
                  </a:lnTo>
                  <a:lnTo>
                    <a:pt x="93578" y="85790"/>
                  </a:lnTo>
                  <a:lnTo>
                    <a:pt x="83850" y="104006"/>
                  </a:lnTo>
                  <a:lnTo>
                    <a:pt x="75640" y="108630"/>
                  </a:lnTo>
                  <a:lnTo>
                    <a:pt x="31144" y="110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48849" y="2442611"/>
              <a:ext cx="147401" cy="142403"/>
            </a:xfrm>
            <a:custGeom>
              <a:avLst/>
              <a:gdLst/>
              <a:ahLst/>
              <a:cxnLst/>
              <a:rect l="0" t="0" r="0" b="0"/>
              <a:pathLst>
                <a:path w="147401" h="142403">
                  <a:moveTo>
                    <a:pt x="0" y="31586"/>
                  </a:moveTo>
                  <a:lnTo>
                    <a:pt x="17959" y="85461"/>
                  </a:lnTo>
                  <a:lnTo>
                    <a:pt x="35150" y="137033"/>
                  </a:lnTo>
                  <a:lnTo>
                    <a:pt x="35132" y="141658"/>
                  </a:lnTo>
                  <a:lnTo>
                    <a:pt x="32780" y="142402"/>
                  </a:lnTo>
                  <a:lnTo>
                    <a:pt x="28873" y="140558"/>
                  </a:lnTo>
                  <a:lnTo>
                    <a:pt x="21411" y="129151"/>
                  </a:lnTo>
                  <a:lnTo>
                    <a:pt x="7089" y="93232"/>
                  </a:lnTo>
                  <a:lnTo>
                    <a:pt x="6270" y="73022"/>
                  </a:lnTo>
                  <a:lnTo>
                    <a:pt x="15277" y="31452"/>
                  </a:lnTo>
                  <a:lnTo>
                    <a:pt x="20714" y="23308"/>
                  </a:lnTo>
                  <a:lnTo>
                    <a:pt x="36113" y="11139"/>
                  </a:lnTo>
                  <a:lnTo>
                    <a:pt x="75691" y="3301"/>
                  </a:lnTo>
                  <a:lnTo>
                    <a:pt x="134721" y="435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11938" y="2829902"/>
              <a:ext cx="198668" cy="276005"/>
            </a:xfrm>
            <a:custGeom>
              <a:avLst/>
              <a:gdLst/>
              <a:ahLst/>
              <a:cxnLst/>
              <a:rect l="0" t="0" r="0" b="0"/>
              <a:pathLst>
                <a:path w="198668" h="276005">
                  <a:moveTo>
                    <a:pt x="0" y="276004"/>
                  </a:moveTo>
                  <a:lnTo>
                    <a:pt x="3119" y="233313"/>
                  </a:lnTo>
                  <a:lnTo>
                    <a:pt x="21330" y="170668"/>
                  </a:lnTo>
                  <a:lnTo>
                    <a:pt x="37471" y="115730"/>
                  </a:lnTo>
                  <a:lnTo>
                    <a:pt x="40050" y="85839"/>
                  </a:lnTo>
                  <a:lnTo>
                    <a:pt x="34958" y="59295"/>
                  </a:lnTo>
                  <a:lnTo>
                    <a:pt x="30324" y="47303"/>
                  </a:lnTo>
                  <a:lnTo>
                    <a:pt x="30745" y="40479"/>
                  </a:lnTo>
                  <a:lnTo>
                    <a:pt x="34534" y="37099"/>
                  </a:lnTo>
                  <a:lnTo>
                    <a:pt x="40570" y="36015"/>
                  </a:lnTo>
                  <a:lnTo>
                    <a:pt x="45764" y="39973"/>
                  </a:lnTo>
                  <a:lnTo>
                    <a:pt x="71064" y="96233"/>
                  </a:lnTo>
                  <a:lnTo>
                    <a:pt x="82666" y="112658"/>
                  </a:lnTo>
                  <a:lnTo>
                    <a:pt x="90206" y="116804"/>
                  </a:lnTo>
                  <a:lnTo>
                    <a:pt x="107942" y="118291"/>
                  </a:lnTo>
                  <a:lnTo>
                    <a:pt x="116415" y="114710"/>
                  </a:lnTo>
                  <a:lnTo>
                    <a:pt x="154035" y="79722"/>
                  </a:lnTo>
                  <a:lnTo>
                    <a:pt x="169772" y="52900"/>
                  </a:lnTo>
                  <a:lnTo>
                    <a:pt x="170503" y="44210"/>
                  </a:lnTo>
                  <a:lnTo>
                    <a:pt x="163863" y="19631"/>
                  </a:lnTo>
                  <a:lnTo>
                    <a:pt x="165634" y="624"/>
                  </a:lnTo>
                  <a:lnTo>
                    <a:pt x="170084" y="0"/>
                  </a:lnTo>
                  <a:lnTo>
                    <a:pt x="184387" y="14905"/>
                  </a:lnTo>
                  <a:lnTo>
                    <a:pt x="193084" y="37908"/>
                  </a:lnTo>
                  <a:lnTo>
                    <a:pt x="198667" y="96392"/>
                  </a:lnTo>
                  <a:lnTo>
                    <a:pt x="192534" y="148628"/>
                  </a:lnTo>
                  <a:lnTo>
                    <a:pt x="190109" y="202794"/>
                  </a:lnTo>
                  <a:lnTo>
                    <a:pt x="186570" y="238325"/>
                  </a:lnTo>
                  <a:lnTo>
                    <a:pt x="178984" y="265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67433" y="2968710"/>
              <a:ext cx="155117" cy="128955"/>
            </a:xfrm>
            <a:custGeom>
              <a:avLst/>
              <a:gdLst/>
              <a:ahLst/>
              <a:cxnLst/>
              <a:rect l="0" t="0" r="0" b="0"/>
              <a:pathLst>
                <a:path w="155117" h="128955">
                  <a:moveTo>
                    <a:pt x="91945" y="74025"/>
                  </a:moveTo>
                  <a:lnTo>
                    <a:pt x="97535" y="57258"/>
                  </a:lnTo>
                  <a:lnTo>
                    <a:pt x="94039" y="39667"/>
                  </a:lnTo>
                  <a:lnTo>
                    <a:pt x="78918" y="13152"/>
                  </a:lnTo>
                  <a:lnTo>
                    <a:pt x="72731" y="5367"/>
                  </a:lnTo>
                  <a:lnTo>
                    <a:pt x="65098" y="1347"/>
                  </a:lnTo>
                  <a:lnTo>
                    <a:pt x="47258" y="0"/>
                  </a:lnTo>
                  <a:lnTo>
                    <a:pt x="30750" y="6420"/>
                  </a:lnTo>
                  <a:lnTo>
                    <a:pt x="23072" y="11408"/>
                  </a:lnTo>
                  <a:lnTo>
                    <a:pt x="11422" y="26308"/>
                  </a:lnTo>
                  <a:lnTo>
                    <a:pt x="3515" y="45799"/>
                  </a:lnTo>
                  <a:lnTo>
                    <a:pt x="0" y="70059"/>
                  </a:lnTo>
                  <a:lnTo>
                    <a:pt x="4677" y="93319"/>
                  </a:lnTo>
                  <a:lnTo>
                    <a:pt x="9200" y="104435"/>
                  </a:lnTo>
                  <a:lnTo>
                    <a:pt x="23585" y="119906"/>
                  </a:lnTo>
                  <a:lnTo>
                    <a:pt x="32333" y="125670"/>
                  </a:lnTo>
                  <a:lnTo>
                    <a:pt x="51413" y="128954"/>
                  </a:lnTo>
                  <a:lnTo>
                    <a:pt x="61414" y="128192"/>
                  </a:lnTo>
                  <a:lnTo>
                    <a:pt x="78765" y="117986"/>
                  </a:lnTo>
                  <a:lnTo>
                    <a:pt x="86668" y="110352"/>
                  </a:lnTo>
                  <a:lnTo>
                    <a:pt x="95449" y="89390"/>
                  </a:lnTo>
                  <a:lnTo>
                    <a:pt x="97790" y="77250"/>
                  </a:lnTo>
                  <a:lnTo>
                    <a:pt x="100521" y="72665"/>
                  </a:lnTo>
                  <a:lnTo>
                    <a:pt x="103512" y="73118"/>
                  </a:lnTo>
                  <a:lnTo>
                    <a:pt x="119549" y="87405"/>
                  </a:lnTo>
                  <a:lnTo>
                    <a:pt x="140289" y="100217"/>
                  </a:lnTo>
                  <a:lnTo>
                    <a:pt x="155116" y="105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54134" y="3000621"/>
              <a:ext cx="42116" cy="42115"/>
            </a:xfrm>
            <a:custGeom>
              <a:avLst/>
              <a:gdLst/>
              <a:ahLst/>
              <a:cxnLst/>
              <a:rect l="0" t="0" r="0" b="0"/>
              <a:pathLst>
                <a:path w="42116" h="42115">
                  <a:moveTo>
                    <a:pt x="0" y="0"/>
                  </a:moveTo>
                  <a:lnTo>
                    <a:pt x="4211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12021" y="2947979"/>
              <a:ext cx="189514" cy="252685"/>
            </a:xfrm>
            <a:custGeom>
              <a:avLst/>
              <a:gdLst/>
              <a:ahLst/>
              <a:cxnLst/>
              <a:rect l="0" t="0" r="0" b="0"/>
              <a:pathLst>
                <a:path w="189514" h="252685">
                  <a:moveTo>
                    <a:pt x="189513" y="0"/>
                  </a:moveTo>
                  <a:lnTo>
                    <a:pt x="172745" y="5589"/>
                  </a:lnTo>
                  <a:lnTo>
                    <a:pt x="161393" y="17692"/>
                  </a:lnTo>
                  <a:lnTo>
                    <a:pt x="118909" y="75582"/>
                  </a:lnTo>
                  <a:lnTo>
                    <a:pt x="77172" y="131446"/>
                  </a:lnTo>
                  <a:lnTo>
                    <a:pt x="42109" y="187990"/>
                  </a:lnTo>
                  <a:lnTo>
                    <a:pt x="6239" y="23797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43523" y="3337533"/>
              <a:ext cx="152166" cy="192082"/>
            </a:xfrm>
            <a:custGeom>
              <a:avLst/>
              <a:gdLst/>
              <a:ahLst/>
              <a:cxnLst/>
              <a:rect l="0" t="0" r="0" b="0"/>
              <a:pathLst>
                <a:path w="152166" h="192082">
                  <a:moveTo>
                    <a:pt x="136871" y="0"/>
                  </a:moveTo>
                  <a:lnTo>
                    <a:pt x="125692" y="11179"/>
                  </a:lnTo>
                  <a:lnTo>
                    <a:pt x="123569" y="17981"/>
                  </a:lnTo>
                  <a:lnTo>
                    <a:pt x="126170" y="45492"/>
                  </a:lnTo>
                  <a:lnTo>
                    <a:pt x="140820" y="104112"/>
                  </a:lnTo>
                  <a:lnTo>
                    <a:pt x="152165" y="155573"/>
                  </a:lnTo>
                  <a:lnTo>
                    <a:pt x="150298" y="183007"/>
                  </a:lnTo>
                  <a:lnTo>
                    <a:pt x="145822" y="189855"/>
                  </a:lnTo>
                  <a:lnTo>
                    <a:pt x="139329" y="192081"/>
                  </a:lnTo>
                  <a:lnTo>
                    <a:pt x="103691" y="184431"/>
                  </a:lnTo>
                  <a:lnTo>
                    <a:pt x="41045" y="151792"/>
                  </a:lnTo>
                  <a:lnTo>
                    <a:pt x="13722" y="1406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96165" y="3327005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10528"/>
                  </a:moveTo>
                  <a:lnTo>
                    <a:pt x="109839" y="10528"/>
                  </a:lnTo>
                  <a:lnTo>
                    <a:pt x="56836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48504" y="3411233"/>
              <a:ext cx="127191" cy="97270"/>
            </a:xfrm>
            <a:custGeom>
              <a:avLst/>
              <a:gdLst/>
              <a:ahLst/>
              <a:cxnLst/>
              <a:rect l="0" t="0" r="0" b="0"/>
              <a:pathLst>
                <a:path w="127191" h="97270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10148" y="74247"/>
                  </a:lnTo>
                  <a:lnTo>
                    <a:pt x="15648" y="82253"/>
                  </a:lnTo>
                  <a:lnTo>
                    <a:pt x="31116" y="94269"/>
                  </a:lnTo>
                  <a:lnTo>
                    <a:pt x="49689" y="97269"/>
                  </a:lnTo>
                  <a:lnTo>
                    <a:pt x="90209" y="89664"/>
                  </a:lnTo>
                  <a:lnTo>
                    <a:pt x="115930" y="74660"/>
                  </a:lnTo>
                  <a:lnTo>
                    <a:pt x="121263" y="66151"/>
                  </a:lnTo>
                  <a:lnTo>
                    <a:pt x="127190" y="44218"/>
                  </a:lnTo>
                  <a:lnTo>
                    <a:pt x="126705" y="25111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43606" y="3410571"/>
              <a:ext cx="115814" cy="116476"/>
            </a:xfrm>
            <a:custGeom>
              <a:avLst/>
              <a:gdLst/>
              <a:ahLst/>
              <a:cxnLst/>
              <a:rect l="0" t="0" r="0" b="0"/>
              <a:pathLst>
                <a:path w="115814" h="116476">
                  <a:moveTo>
                    <a:pt x="0" y="32247"/>
                  </a:moveTo>
                  <a:lnTo>
                    <a:pt x="3119" y="74939"/>
                  </a:lnTo>
                  <a:lnTo>
                    <a:pt x="6066" y="88656"/>
                  </a:lnTo>
                  <a:lnTo>
                    <a:pt x="3476" y="83054"/>
                  </a:lnTo>
                  <a:lnTo>
                    <a:pt x="1030" y="54580"/>
                  </a:lnTo>
                  <a:lnTo>
                    <a:pt x="6697" y="32814"/>
                  </a:lnTo>
                  <a:lnTo>
                    <a:pt x="11483" y="22097"/>
                  </a:lnTo>
                  <a:lnTo>
                    <a:pt x="26161" y="7069"/>
                  </a:lnTo>
                  <a:lnTo>
                    <a:pt x="34988" y="1424"/>
                  </a:lnTo>
                  <a:lnTo>
                    <a:pt x="43213" y="0"/>
                  </a:lnTo>
                  <a:lnTo>
                    <a:pt x="51035" y="1390"/>
                  </a:lnTo>
                  <a:lnTo>
                    <a:pt x="65966" y="9174"/>
                  </a:lnTo>
                  <a:lnTo>
                    <a:pt x="80401" y="20433"/>
                  </a:lnTo>
                  <a:lnTo>
                    <a:pt x="96092" y="45514"/>
                  </a:lnTo>
                  <a:lnTo>
                    <a:pt x="112407" y="97873"/>
                  </a:lnTo>
                  <a:lnTo>
                    <a:pt x="115813" y="116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12062" y="3375067"/>
              <a:ext cx="189514" cy="145604"/>
            </a:xfrm>
            <a:custGeom>
              <a:avLst/>
              <a:gdLst/>
              <a:ahLst/>
              <a:cxnLst/>
              <a:rect l="0" t="0" r="0" b="0"/>
              <a:pathLst>
                <a:path w="189514" h="145604">
                  <a:moveTo>
                    <a:pt x="0" y="78280"/>
                  </a:moveTo>
                  <a:lnTo>
                    <a:pt x="58617" y="78280"/>
                  </a:lnTo>
                  <a:lnTo>
                    <a:pt x="79085" y="72041"/>
                  </a:lnTo>
                  <a:lnTo>
                    <a:pt x="87818" y="67101"/>
                  </a:lnTo>
                  <a:lnTo>
                    <a:pt x="100642" y="52254"/>
                  </a:lnTo>
                  <a:lnTo>
                    <a:pt x="105699" y="43382"/>
                  </a:lnTo>
                  <a:lnTo>
                    <a:pt x="108199" y="24165"/>
                  </a:lnTo>
                  <a:lnTo>
                    <a:pt x="107227" y="14127"/>
                  </a:lnTo>
                  <a:lnTo>
                    <a:pt x="101901" y="7435"/>
                  </a:lnTo>
                  <a:lnTo>
                    <a:pt x="83504" y="0"/>
                  </a:lnTo>
                  <a:lnTo>
                    <a:pt x="74387" y="357"/>
                  </a:lnTo>
                  <a:lnTo>
                    <a:pt x="58017" y="6993"/>
                  </a:lnTo>
                  <a:lnTo>
                    <a:pt x="35647" y="29472"/>
                  </a:lnTo>
                  <a:lnTo>
                    <a:pt x="19791" y="58359"/>
                  </a:lnTo>
                  <a:lnTo>
                    <a:pt x="17765" y="78784"/>
                  </a:lnTo>
                  <a:lnTo>
                    <a:pt x="18862" y="89145"/>
                  </a:lnTo>
                  <a:lnTo>
                    <a:pt x="29440" y="106895"/>
                  </a:lnTo>
                  <a:lnTo>
                    <a:pt x="45840" y="121414"/>
                  </a:lnTo>
                  <a:lnTo>
                    <a:pt x="88084" y="140266"/>
                  </a:lnTo>
                  <a:lnTo>
                    <a:pt x="112847" y="145603"/>
                  </a:lnTo>
                  <a:lnTo>
                    <a:pt x="135552" y="144076"/>
                  </a:lnTo>
                  <a:lnTo>
                    <a:pt x="189513" y="120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5109" y="3706031"/>
              <a:ext cx="154567" cy="167999"/>
            </a:xfrm>
            <a:custGeom>
              <a:avLst/>
              <a:gdLst/>
              <a:ahLst/>
              <a:cxnLst/>
              <a:rect l="0" t="0" r="0" b="0"/>
              <a:pathLst>
                <a:path w="154567" h="167999">
                  <a:moveTo>
                    <a:pt x="126341" y="0"/>
                  </a:moveTo>
                  <a:lnTo>
                    <a:pt x="131931" y="58617"/>
                  </a:lnTo>
                  <a:lnTo>
                    <a:pt x="152886" y="118333"/>
                  </a:lnTo>
                  <a:lnTo>
                    <a:pt x="154566" y="131531"/>
                  </a:lnTo>
                  <a:lnTo>
                    <a:pt x="150194" y="152435"/>
                  </a:lnTo>
                  <a:lnTo>
                    <a:pt x="145753" y="161284"/>
                  </a:lnTo>
                  <a:lnTo>
                    <a:pt x="139283" y="166015"/>
                  </a:lnTo>
                  <a:lnTo>
                    <a:pt x="131460" y="167998"/>
                  </a:lnTo>
                  <a:lnTo>
                    <a:pt x="103681" y="165200"/>
                  </a:lnTo>
                  <a:lnTo>
                    <a:pt x="84685" y="158820"/>
                  </a:lnTo>
                  <a:lnTo>
                    <a:pt x="23484" y="1185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96165" y="367444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183539" y="6403"/>
                  </a:lnTo>
                  <a:lnTo>
                    <a:pt x="120960" y="1265"/>
                  </a:lnTo>
                  <a:lnTo>
                    <a:pt x="70805" y="375"/>
                  </a:lnTo>
                  <a:lnTo>
                    <a:pt x="20702" y="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29988" y="3769202"/>
              <a:ext cx="134676" cy="118134"/>
            </a:xfrm>
            <a:custGeom>
              <a:avLst/>
              <a:gdLst/>
              <a:ahLst/>
              <a:cxnLst/>
              <a:rect l="0" t="0" r="0" b="0"/>
              <a:pathLst>
                <a:path w="134676" h="118134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3828" y="93840"/>
                  </a:lnTo>
                  <a:lnTo>
                    <a:pt x="8839" y="102334"/>
                  </a:lnTo>
                  <a:lnTo>
                    <a:pt x="23766" y="114892"/>
                  </a:lnTo>
                  <a:lnTo>
                    <a:pt x="45218" y="118133"/>
                  </a:lnTo>
                  <a:lnTo>
                    <a:pt x="68010" y="114505"/>
                  </a:lnTo>
                  <a:lnTo>
                    <a:pt x="85938" y="105093"/>
                  </a:lnTo>
                  <a:lnTo>
                    <a:pt x="109186" y="81051"/>
                  </a:lnTo>
                  <a:lnTo>
                    <a:pt x="125303" y="51701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59419" y="3653388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3672"/>
                  </a:lnTo>
                  <a:lnTo>
                    <a:pt x="17" y="2010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33119" y="3769202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5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80476" y="3737616"/>
              <a:ext cx="200043" cy="263214"/>
            </a:xfrm>
            <a:custGeom>
              <a:avLst/>
              <a:gdLst/>
              <a:ahLst/>
              <a:cxnLst/>
              <a:rect l="0" t="0" r="0" b="0"/>
              <a:pathLst>
                <a:path w="200043" h="263214">
                  <a:moveTo>
                    <a:pt x="200042" y="0"/>
                  </a:moveTo>
                  <a:lnTo>
                    <a:pt x="183274" y="11179"/>
                  </a:lnTo>
                  <a:lnTo>
                    <a:pt x="171922" y="26025"/>
                  </a:lnTo>
                  <a:lnTo>
                    <a:pt x="133132" y="84664"/>
                  </a:lnTo>
                  <a:lnTo>
                    <a:pt x="84824" y="147437"/>
                  </a:lnTo>
                  <a:lnTo>
                    <a:pt x="42167" y="21057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59337" y="3961298"/>
              <a:ext cx="210571" cy="260630"/>
            </a:xfrm>
            <a:custGeom>
              <a:avLst/>
              <a:gdLst/>
              <a:ahLst/>
              <a:cxnLst/>
              <a:rect l="0" t="0" r="0" b="0"/>
              <a:pathLst>
                <a:path w="210571" h="260630">
                  <a:moveTo>
                    <a:pt x="0" y="260629"/>
                  </a:moveTo>
                  <a:lnTo>
                    <a:pt x="0" y="202012"/>
                  </a:lnTo>
                  <a:lnTo>
                    <a:pt x="11453" y="142296"/>
                  </a:lnTo>
                  <a:lnTo>
                    <a:pt x="28197" y="82699"/>
                  </a:lnTo>
                  <a:lnTo>
                    <a:pt x="50313" y="19736"/>
                  </a:lnTo>
                  <a:lnTo>
                    <a:pt x="61746" y="3047"/>
                  </a:lnTo>
                  <a:lnTo>
                    <a:pt x="69240" y="0"/>
                  </a:lnTo>
                  <a:lnTo>
                    <a:pt x="77745" y="309"/>
                  </a:lnTo>
                  <a:lnTo>
                    <a:pt x="86925" y="2854"/>
                  </a:lnTo>
                  <a:lnTo>
                    <a:pt x="103364" y="15041"/>
                  </a:lnTo>
                  <a:lnTo>
                    <a:pt x="117300" y="32156"/>
                  </a:lnTo>
                  <a:lnTo>
                    <a:pt x="143403" y="92450"/>
                  </a:lnTo>
                  <a:lnTo>
                    <a:pt x="161372" y="150442"/>
                  </a:lnTo>
                  <a:lnTo>
                    <a:pt x="187308" y="207341"/>
                  </a:lnTo>
                  <a:lnTo>
                    <a:pt x="210570" y="260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22507" y="411664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88258" y="13822"/>
                  </a:lnTo>
                  <a:lnTo>
                    <a:pt x="35155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14216" y="4074528"/>
              <a:ext cx="121382" cy="162138"/>
            </a:xfrm>
            <a:custGeom>
              <a:avLst/>
              <a:gdLst/>
              <a:ahLst/>
              <a:cxnLst/>
              <a:rect l="0" t="0" r="0" b="0"/>
              <a:pathLst>
                <a:path w="121382" h="162138">
                  <a:moveTo>
                    <a:pt x="8333" y="31586"/>
                  </a:moveTo>
                  <a:lnTo>
                    <a:pt x="0" y="69064"/>
                  </a:lnTo>
                  <a:lnTo>
                    <a:pt x="1575" y="103911"/>
                  </a:lnTo>
                  <a:lnTo>
                    <a:pt x="7669" y="125731"/>
                  </a:lnTo>
                  <a:lnTo>
                    <a:pt x="18177" y="147128"/>
                  </a:lnTo>
                  <a:lnTo>
                    <a:pt x="26594" y="154237"/>
                  </a:lnTo>
                  <a:lnTo>
                    <a:pt x="48425" y="162137"/>
                  </a:lnTo>
                  <a:lnTo>
                    <a:pt x="58457" y="161904"/>
                  </a:lnTo>
                  <a:lnTo>
                    <a:pt x="75844" y="155405"/>
                  </a:lnTo>
                  <a:lnTo>
                    <a:pt x="98786" y="133004"/>
                  </a:lnTo>
                  <a:lnTo>
                    <a:pt x="114812" y="104139"/>
                  </a:lnTo>
                  <a:lnTo>
                    <a:pt x="121381" y="62182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8471" y="4099284"/>
              <a:ext cx="139934" cy="252718"/>
            </a:xfrm>
            <a:custGeom>
              <a:avLst/>
              <a:gdLst/>
              <a:ahLst/>
              <a:cxnLst/>
              <a:rect l="0" t="0" r="0" b="0"/>
              <a:pathLst>
                <a:path w="139934" h="252718">
                  <a:moveTo>
                    <a:pt x="139933" y="38415"/>
                  </a:moveTo>
                  <a:lnTo>
                    <a:pt x="110624" y="9106"/>
                  </a:lnTo>
                  <a:lnTo>
                    <a:pt x="91033" y="1992"/>
                  </a:lnTo>
                  <a:lnTo>
                    <a:pt x="67897" y="0"/>
                  </a:lnTo>
                  <a:lnTo>
                    <a:pt x="45916" y="3014"/>
                  </a:lnTo>
                  <a:lnTo>
                    <a:pt x="27567" y="14493"/>
                  </a:lnTo>
                  <a:lnTo>
                    <a:pt x="12784" y="31292"/>
                  </a:lnTo>
                  <a:lnTo>
                    <a:pt x="2314" y="50457"/>
                  </a:lnTo>
                  <a:lnTo>
                    <a:pt x="0" y="70673"/>
                  </a:lnTo>
                  <a:lnTo>
                    <a:pt x="4041" y="90187"/>
                  </a:lnTo>
                  <a:lnTo>
                    <a:pt x="13636" y="106658"/>
                  </a:lnTo>
                  <a:lnTo>
                    <a:pt x="21810" y="111986"/>
                  </a:lnTo>
                  <a:lnTo>
                    <a:pt x="43370" y="117907"/>
                  </a:lnTo>
                  <a:lnTo>
                    <a:pt x="53331" y="117146"/>
                  </a:lnTo>
                  <a:lnTo>
                    <a:pt x="70638" y="110061"/>
                  </a:lnTo>
                  <a:lnTo>
                    <a:pt x="83009" y="95994"/>
                  </a:lnTo>
                  <a:lnTo>
                    <a:pt x="100483" y="58367"/>
                  </a:lnTo>
                  <a:lnTo>
                    <a:pt x="103105" y="56396"/>
                  </a:lnTo>
                  <a:lnTo>
                    <a:pt x="104852" y="59761"/>
                  </a:lnTo>
                  <a:lnTo>
                    <a:pt x="119493" y="113064"/>
                  </a:lnTo>
                  <a:lnTo>
                    <a:pt x="135335" y="173287"/>
                  </a:lnTo>
                  <a:lnTo>
                    <a:pt x="137400" y="213168"/>
                  </a:lnTo>
                  <a:lnTo>
                    <a:pt x="133738" y="236576"/>
                  </a:lnTo>
                  <a:lnTo>
                    <a:pt x="127614" y="244222"/>
                  </a:lnTo>
                  <a:lnTo>
                    <a:pt x="108332" y="252717"/>
                  </a:lnTo>
                  <a:lnTo>
                    <a:pt x="52929" y="250935"/>
                  </a:lnTo>
                  <a:lnTo>
                    <a:pt x="13591" y="24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25083" y="4319015"/>
              <a:ext cx="194553" cy="257722"/>
            </a:xfrm>
            <a:custGeom>
              <a:avLst/>
              <a:gdLst/>
              <a:ahLst/>
              <a:cxnLst/>
              <a:rect l="0" t="0" r="0" b="0"/>
              <a:pathLst>
                <a:path w="194553" h="257722">
                  <a:moveTo>
                    <a:pt x="171124" y="29254"/>
                  </a:moveTo>
                  <a:lnTo>
                    <a:pt x="153143" y="13613"/>
                  </a:lnTo>
                  <a:lnTo>
                    <a:pt x="136227" y="5535"/>
                  </a:lnTo>
                  <a:lnTo>
                    <a:pt x="101383" y="0"/>
                  </a:lnTo>
                  <a:lnTo>
                    <a:pt x="67011" y="3949"/>
                  </a:lnTo>
                  <a:lnTo>
                    <a:pt x="34601" y="18117"/>
                  </a:lnTo>
                  <a:lnTo>
                    <a:pt x="19590" y="33663"/>
                  </a:lnTo>
                  <a:lnTo>
                    <a:pt x="421" y="72239"/>
                  </a:lnTo>
                  <a:lnTo>
                    <a:pt x="0" y="81307"/>
                  </a:lnTo>
                  <a:lnTo>
                    <a:pt x="5772" y="97622"/>
                  </a:lnTo>
                  <a:lnTo>
                    <a:pt x="19255" y="109553"/>
                  </a:lnTo>
                  <a:lnTo>
                    <a:pt x="38116" y="117585"/>
                  </a:lnTo>
                  <a:lnTo>
                    <a:pt x="88352" y="122741"/>
                  </a:lnTo>
                  <a:lnTo>
                    <a:pt x="137747" y="129349"/>
                  </a:lnTo>
                  <a:lnTo>
                    <a:pt x="170593" y="144180"/>
                  </a:lnTo>
                  <a:lnTo>
                    <a:pt x="185706" y="159881"/>
                  </a:lnTo>
                  <a:lnTo>
                    <a:pt x="191374" y="168981"/>
                  </a:lnTo>
                  <a:lnTo>
                    <a:pt x="194552" y="191570"/>
                  </a:lnTo>
                  <a:lnTo>
                    <a:pt x="190895" y="214869"/>
                  </a:lnTo>
                  <a:lnTo>
                    <a:pt x="181471" y="233022"/>
                  </a:lnTo>
                  <a:lnTo>
                    <a:pt x="166363" y="245769"/>
                  </a:lnTo>
                  <a:lnTo>
                    <a:pt x="146782" y="254165"/>
                  </a:lnTo>
                  <a:lnTo>
                    <a:pt x="109449" y="257721"/>
                  </a:lnTo>
                  <a:lnTo>
                    <a:pt x="46596" y="245965"/>
                  </a:lnTo>
                  <a:lnTo>
                    <a:pt x="13197" y="239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95401" y="4429877"/>
              <a:ext cx="122836" cy="152833"/>
            </a:xfrm>
            <a:custGeom>
              <a:avLst/>
              <a:gdLst/>
              <a:ahLst/>
              <a:cxnLst/>
              <a:rect l="0" t="0" r="0" b="0"/>
              <a:pathLst>
                <a:path w="122836" h="152833">
                  <a:moveTo>
                    <a:pt x="37676" y="65791"/>
                  </a:moveTo>
                  <a:lnTo>
                    <a:pt x="48855" y="76970"/>
                  </a:lnTo>
                  <a:lnTo>
                    <a:pt x="55657" y="79093"/>
                  </a:lnTo>
                  <a:lnTo>
                    <a:pt x="81998" y="76491"/>
                  </a:lnTo>
                  <a:lnTo>
                    <a:pt x="101829" y="71326"/>
                  </a:lnTo>
                  <a:lnTo>
                    <a:pt x="109691" y="65972"/>
                  </a:lnTo>
                  <a:lnTo>
                    <a:pt x="121545" y="50664"/>
                  </a:lnTo>
                  <a:lnTo>
                    <a:pt x="122835" y="41668"/>
                  </a:lnTo>
                  <a:lnTo>
                    <a:pt x="118028" y="22314"/>
                  </a:lnTo>
                  <a:lnTo>
                    <a:pt x="104974" y="8254"/>
                  </a:lnTo>
                  <a:lnTo>
                    <a:pt x="96579" y="2866"/>
                  </a:lnTo>
                  <a:lnTo>
                    <a:pt x="74774" y="0"/>
                  </a:lnTo>
                  <a:lnTo>
                    <a:pt x="51824" y="3795"/>
                  </a:lnTo>
                  <a:lnTo>
                    <a:pt x="33826" y="13281"/>
                  </a:lnTo>
                  <a:lnTo>
                    <a:pt x="10539" y="37364"/>
                  </a:lnTo>
                  <a:lnTo>
                    <a:pt x="2219" y="59786"/>
                  </a:lnTo>
                  <a:lnTo>
                    <a:pt x="0" y="72316"/>
                  </a:lnTo>
                  <a:lnTo>
                    <a:pt x="3774" y="95597"/>
                  </a:lnTo>
                  <a:lnTo>
                    <a:pt x="19052" y="125315"/>
                  </a:lnTo>
                  <a:lnTo>
                    <a:pt x="25260" y="133550"/>
                  </a:lnTo>
                  <a:lnTo>
                    <a:pt x="44636" y="145819"/>
                  </a:lnTo>
                  <a:lnTo>
                    <a:pt x="67676" y="152832"/>
                  </a:lnTo>
                  <a:lnTo>
                    <a:pt x="111376" y="150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03757" y="4462764"/>
              <a:ext cx="135256" cy="242138"/>
            </a:xfrm>
            <a:custGeom>
              <a:avLst/>
              <a:gdLst/>
              <a:ahLst/>
              <a:cxnLst/>
              <a:rect l="0" t="0" r="0" b="0"/>
              <a:pathLst>
                <a:path w="135256" h="242138">
                  <a:moveTo>
                    <a:pt x="8305" y="85547"/>
                  </a:moveTo>
                  <a:lnTo>
                    <a:pt x="8305" y="134477"/>
                  </a:lnTo>
                  <a:lnTo>
                    <a:pt x="8305" y="182323"/>
                  </a:lnTo>
                  <a:lnTo>
                    <a:pt x="13894" y="239714"/>
                  </a:lnTo>
                  <a:lnTo>
                    <a:pt x="15541" y="242137"/>
                  </a:lnTo>
                  <a:lnTo>
                    <a:pt x="17370" y="229232"/>
                  </a:lnTo>
                  <a:lnTo>
                    <a:pt x="10307" y="168361"/>
                  </a:lnTo>
                  <a:lnTo>
                    <a:pt x="3111" y="113343"/>
                  </a:lnTo>
                  <a:lnTo>
                    <a:pt x="0" y="51350"/>
                  </a:lnTo>
                  <a:lnTo>
                    <a:pt x="3834" y="25894"/>
                  </a:lnTo>
                  <a:lnTo>
                    <a:pt x="8833" y="16533"/>
                  </a:lnTo>
                  <a:lnTo>
                    <a:pt x="23748" y="3011"/>
                  </a:lnTo>
                  <a:lnTo>
                    <a:pt x="32638" y="107"/>
                  </a:lnTo>
                  <a:lnTo>
                    <a:pt x="51875" y="0"/>
                  </a:lnTo>
                  <a:lnTo>
                    <a:pt x="82436" y="6517"/>
                  </a:lnTo>
                  <a:lnTo>
                    <a:pt x="108129" y="21446"/>
                  </a:lnTo>
                  <a:lnTo>
                    <a:pt x="130559" y="46277"/>
                  </a:lnTo>
                  <a:lnTo>
                    <a:pt x="134261" y="55857"/>
                  </a:lnTo>
                  <a:lnTo>
                    <a:pt x="135255" y="75861"/>
                  </a:lnTo>
                  <a:lnTo>
                    <a:pt x="131543" y="83769"/>
                  </a:lnTo>
                  <a:lnTo>
                    <a:pt x="118059" y="95675"/>
                  </a:lnTo>
                  <a:lnTo>
                    <a:pt x="109551" y="98148"/>
                  </a:lnTo>
                  <a:lnTo>
                    <a:pt x="90738" y="97777"/>
                  </a:lnTo>
                  <a:lnTo>
                    <a:pt x="76918" y="93712"/>
                  </a:lnTo>
                  <a:lnTo>
                    <a:pt x="60947" y="85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33161" y="431668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78430"/>
                  </a:lnTo>
                  <a:lnTo>
                    <a:pt x="7235" y="239526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59461" y="442196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1" y="4939"/>
                  </a:lnTo>
                  <a:lnTo>
                    <a:pt x="46306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56256" y="4698636"/>
              <a:ext cx="237987" cy="215053"/>
            </a:xfrm>
            <a:custGeom>
              <a:avLst/>
              <a:gdLst/>
              <a:ahLst/>
              <a:cxnLst/>
              <a:rect l="0" t="0" r="0" b="0"/>
              <a:pathLst>
                <a:path w="237987" h="215053">
                  <a:moveTo>
                    <a:pt x="161008" y="18131"/>
                  </a:moveTo>
                  <a:lnTo>
                    <a:pt x="144240" y="6952"/>
                  </a:lnTo>
                  <a:lnTo>
                    <a:pt x="111456" y="0"/>
                  </a:lnTo>
                  <a:lnTo>
                    <a:pt x="88682" y="4613"/>
                  </a:lnTo>
                  <a:lnTo>
                    <a:pt x="45467" y="26639"/>
                  </a:lnTo>
                  <a:lnTo>
                    <a:pt x="19279" y="52237"/>
                  </a:lnTo>
                  <a:lnTo>
                    <a:pt x="2291" y="87638"/>
                  </a:lnTo>
                  <a:lnTo>
                    <a:pt x="0" y="114143"/>
                  </a:lnTo>
                  <a:lnTo>
                    <a:pt x="8061" y="163698"/>
                  </a:lnTo>
                  <a:lnTo>
                    <a:pt x="20501" y="182653"/>
                  </a:lnTo>
                  <a:lnTo>
                    <a:pt x="38899" y="197706"/>
                  </a:lnTo>
                  <a:lnTo>
                    <a:pt x="75565" y="211588"/>
                  </a:lnTo>
                  <a:lnTo>
                    <a:pt x="114895" y="215052"/>
                  </a:lnTo>
                  <a:lnTo>
                    <a:pt x="149294" y="208019"/>
                  </a:lnTo>
                  <a:lnTo>
                    <a:pt x="189239" y="185274"/>
                  </a:lnTo>
                  <a:lnTo>
                    <a:pt x="212657" y="162021"/>
                  </a:lnTo>
                  <a:lnTo>
                    <a:pt x="231294" y="132905"/>
                  </a:lnTo>
                  <a:lnTo>
                    <a:pt x="235941" y="122722"/>
                  </a:lnTo>
                  <a:lnTo>
                    <a:pt x="237986" y="102050"/>
                  </a:lnTo>
                  <a:lnTo>
                    <a:pt x="233825" y="81164"/>
                  </a:lnTo>
                  <a:lnTo>
                    <a:pt x="219498" y="53185"/>
                  </a:lnTo>
                  <a:lnTo>
                    <a:pt x="203122" y="3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61500" y="4829562"/>
              <a:ext cx="108449" cy="108116"/>
            </a:xfrm>
            <a:custGeom>
              <a:avLst/>
              <a:gdLst/>
              <a:ahLst/>
              <a:cxnLst/>
              <a:rect l="0" t="0" r="0" b="0"/>
              <a:pathLst>
                <a:path w="108449" h="108116">
                  <a:moveTo>
                    <a:pt x="87391" y="13547"/>
                  </a:moveTo>
                  <a:lnTo>
                    <a:pt x="70623" y="2368"/>
                  </a:lnTo>
                  <a:lnTo>
                    <a:pt x="53033" y="0"/>
                  </a:lnTo>
                  <a:lnTo>
                    <a:pt x="43428" y="1006"/>
                  </a:lnTo>
                  <a:lnTo>
                    <a:pt x="26517" y="8363"/>
                  </a:lnTo>
                  <a:lnTo>
                    <a:pt x="18733" y="13600"/>
                  </a:lnTo>
                  <a:lnTo>
                    <a:pt x="6964" y="28778"/>
                  </a:lnTo>
                  <a:lnTo>
                    <a:pt x="2187" y="37739"/>
                  </a:lnTo>
                  <a:lnTo>
                    <a:pt x="0" y="60174"/>
                  </a:lnTo>
                  <a:lnTo>
                    <a:pt x="1054" y="72707"/>
                  </a:lnTo>
                  <a:lnTo>
                    <a:pt x="11584" y="92873"/>
                  </a:lnTo>
                  <a:lnTo>
                    <a:pt x="19306" y="101526"/>
                  </a:lnTo>
                  <a:lnTo>
                    <a:pt x="27963" y="106124"/>
                  </a:lnTo>
                  <a:lnTo>
                    <a:pt x="46940" y="108115"/>
                  </a:lnTo>
                  <a:lnTo>
                    <a:pt x="108448" y="97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38693" y="4674653"/>
              <a:ext cx="10241" cy="263213"/>
            </a:xfrm>
            <a:custGeom>
              <a:avLst/>
              <a:gdLst/>
              <a:ahLst/>
              <a:cxnLst/>
              <a:rect l="0" t="0" r="0" b="0"/>
              <a:pathLst>
                <a:path w="10241" h="263213">
                  <a:moveTo>
                    <a:pt x="10240" y="0"/>
                  </a:moveTo>
                  <a:lnTo>
                    <a:pt x="1174" y="58617"/>
                  </a:lnTo>
                  <a:lnTo>
                    <a:pt x="0" y="120026"/>
                  </a:lnTo>
                  <a:lnTo>
                    <a:pt x="2888" y="175310"/>
                  </a:lnTo>
                  <a:lnTo>
                    <a:pt x="9271" y="236039"/>
                  </a:lnTo>
                  <a:lnTo>
                    <a:pt x="1024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33119" y="4769409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9048" y="0"/>
                  </a:lnTo>
                  <a:lnTo>
                    <a:pt x="119109" y="0"/>
                  </a:lnTo>
                  <a:lnTo>
                    <a:pt x="603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85968" y="5009399"/>
              <a:ext cx="262924" cy="225001"/>
            </a:xfrm>
            <a:custGeom>
              <a:avLst/>
              <a:gdLst/>
              <a:ahLst/>
              <a:cxnLst/>
              <a:rect l="0" t="0" r="0" b="0"/>
              <a:pathLst>
                <a:path w="262924" h="225001">
                  <a:moveTo>
                    <a:pt x="10239" y="181150"/>
                  </a:moveTo>
                  <a:lnTo>
                    <a:pt x="1174" y="122533"/>
                  </a:lnTo>
                  <a:lnTo>
                    <a:pt x="0" y="68359"/>
                  </a:lnTo>
                  <a:lnTo>
                    <a:pt x="2887" y="15717"/>
                  </a:lnTo>
                  <a:lnTo>
                    <a:pt x="5337" y="4181"/>
                  </a:lnTo>
                  <a:lnTo>
                    <a:pt x="9311" y="0"/>
                  </a:lnTo>
                  <a:lnTo>
                    <a:pt x="14300" y="721"/>
                  </a:lnTo>
                  <a:lnTo>
                    <a:pt x="26082" y="10882"/>
                  </a:lnTo>
                  <a:lnTo>
                    <a:pt x="59610" y="61545"/>
                  </a:lnTo>
                  <a:lnTo>
                    <a:pt x="92442" y="122585"/>
                  </a:lnTo>
                  <a:lnTo>
                    <a:pt x="147856" y="181555"/>
                  </a:lnTo>
                  <a:lnTo>
                    <a:pt x="182135" y="213769"/>
                  </a:lnTo>
                  <a:lnTo>
                    <a:pt x="201281" y="224113"/>
                  </a:lnTo>
                  <a:lnTo>
                    <a:pt x="211300" y="225000"/>
                  </a:lnTo>
                  <a:lnTo>
                    <a:pt x="231790" y="219746"/>
                  </a:lnTo>
                  <a:lnTo>
                    <a:pt x="246356" y="206492"/>
                  </a:lnTo>
                  <a:lnTo>
                    <a:pt x="251879" y="198045"/>
                  </a:lnTo>
                  <a:lnTo>
                    <a:pt x="259651" y="158210"/>
                  </a:lnTo>
                  <a:lnTo>
                    <a:pt x="262277" y="103092"/>
                  </a:lnTo>
                  <a:lnTo>
                    <a:pt x="262923" y="65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98823" y="5137906"/>
              <a:ext cx="107997" cy="90107"/>
            </a:xfrm>
            <a:custGeom>
              <a:avLst/>
              <a:gdLst/>
              <a:ahLst/>
              <a:cxnLst/>
              <a:rect l="0" t="0" r="0" b="0"/>
              <a:pathLst>
                <a:path w="107997" h="90107">
                  <a:moveTo>
                    <a:pt x="86938" y="0"/>
                  </a:moveTo>
                  <a:lnTo>
                    <a:pt x="44247" y="3120"/>
                  </a:lnTo>
                  <a:lnTo>
                    <a:pt x="33910" y="5590"/>
                  </a:lnTo>
                  <a:lnTo>
                    <a:pt x="25850" y="10746"/>
                  </a:lnTo>
                  <a:lnTo>
                    <a:pt x="13775" y="25833"/>
                  </a:lnTo>
                  <a:lnTo>
                    <a:pt x="399" y="54058"/>
                  </a:lnTo>
                  <a:lnTo>
                    <a:pt x="0" y="62945"/>
                  </a:lnTo>
                  <a:lnTo>
                    <a:pt x="5795" y="79059"/>
                  </a:lnTo>
                  <a:lnTo>
                    <a:pt x="12956" y="84291"/>
                  </a:lnTo>
                  <a:lnTo>
                    <a:pt x="33390" y="90106"/>
                  </a:lnTo>
                  <a:lnTo>
                    <a:pt x="65613" y="87790"/>
                  </a:lnTo>
                  <a:lnTo>
                    <a:pt x="83700" y="76452"/>
                  </a:lnTo>
                  <a:lnTo>
                    <a:pt x="91798" y="68516"/>
                  </a:lnTo>
                  <a:lnTo>
                    <a:pt x="100796" y="50339"/>
                  </a:lnTo>
                  <a:lnTo>
                    <a:pt x="10799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8404" y="5095792"/>
              <a:ext cx="147400" cy="137179"/>
            </a:xfrm>
            <a:custGeom>
              <a:avLst/>
              <a:gdLst/>
              <a:ahLst/>
              <a:cxnLst/>
              <a:rect l="0" t="0" r="0" b="0"/>
              <a:pathLst>
                <a:path w="147400" h="137179">
                  <a:moveTo>
                    <a:pt x="0" y="10529"/>
                  </a:moveTo>
                  <a:lnTo>
                    <a:pt x="19128" y="63234"/>
                  </a:lnTo>
                  <a:lnTo>
                    <a:pt x="55136" y="123945"/>
                  </a:lnTo>
                  <a:lnTo>
                    <a:pt x="61324" y="131764"/>
                  </a:lnTo>
                  <a:lnTo>
                    <a:pt x="68958" y="135806"/>
                  </a:lnTo>
                  <a:lnTo>
                    <a:pt x="86800" y="137178"/>
                  </a:lnTo>
                  <a:lnTo>
                    <a:pt x="94131" y="132396"/>
                  </a:lnTo>
                  <a:lnTo>
                    <a:pt x="105397" y="114605"/>
                  </a:lnTo>
                  <a:lnTo>
                    <a:pt x="125894" y="51560"/>
                  </a:lnTo>
                  <a:lnTo>
                    <a:pt x="136739" y="1956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66252" y="5338596"/>
              <a:ext cx="274080" cy="222517"/>
            </a:xfrm>
            <a:custGeom>
              <a:avLst/>
              <a:gdLst/>
              <a:ahLst/>
              <a:cxnLst/>
              <a:rect l="0" t="0" r="0" b="0"/>
              <a:pathLst>
                <a:path w="274080" h="222517">
                  <a:moveTo>
                    <a:pt x="29955" y="199393"/>
                  </a:moveTo>
                  <a:lnTo>
                    <a:pt x="13167" y="144349"/>
                  </a:lnTo>
                  <a:lnTo>
                    <a:pt x="6621" y="92941"/>
                  </a:lnTo>
                  <a:lnTo>
                    <a:pt x="0" y="37726"/>
                  </a:lnTo>
                  <a:lnTo>
                    <a:pt x="5333" y="16017"/>
                  </a:lnTo>
                  <a:lnTo>
                    <a:pt x="10031" y="6952"/>
                  </a:lnTo>
                  <a:lnTo>
                    <a:pt x="16673" y="2079"/>
                  </a:lnTo>
                  <a:lnTo>
                    <a:pt x="24610" y="0"/>
                  </a:lnTo>
                  <a:lnTo>
                    <a:pt x="52547" y="2664"/>
                  </a:lnTo>
                  <a:lnTo>
                    <a:pt x="105027" y="18506"/>
                  </a:lnTo>
                  <a:lnTo>
                    <a:pt x="157261" y="42476"/>
                  </a:lnTo>
                  <a:lnTo>
                    <a:pt x="217039" y="76694"/>
                  </a:lnTo>
                  <a:lnTo>
                    <a:pt x="249881" y="107783"/>
                  </a:lnTo>
                  <a:lnTo>
                    <a:pt x="268643" y="137155"/>
                  </a:lnTo>
                  <a:lnTo>
                    <a:pt x="273309" y="147372"/>
                  </a:lnTo>
                  <a:lnTo>
                    <a:pt x="274079" y="157694"/>
                  </a:lnTo>
                  <a:lnTo>
                    <a:pt x="268696" y="178521"/>
                  </a:lnTo>
                  <a:lnTo>
                    <a:pt x="255385" y="196356"/>
                  </a:lnTo>
                  <a:lnTo>
                    <a:pt x="237771" y="210911"/>
                  </a:lnTo>
                  <a:lnTo>
                    <a:pt x="218244" y="221280"/>
                  </a:lnTo>
                  <a:lnTo>
                    <a:pt x="170752" y="222516"/>
                  </a:lnTo>
                  <a:lnTo>
                    <a:pt x="117816" y="215473"/>
                  </a:lnTo>
                  <a:lnTo>
                    <a:pt x="88891" y="212389"/>
                  </a:lnTo>
                  <a:lnTo>
                    <a:pt x="51012" y="209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66022" y="5395039"/>
              <a:ext cx="151326" cy="157417"/>
            </a:xfrm>
            <a:custGeom>
              <a:avLst/>
              <a:gdLst/>
              <a:ahLst/>
              <a:cxnLst/>
              <a:rect l="0" t="0" r="0" b="0"/>
              <a:pathLst>
                <a:path w="151326" h="157417">
                  <a:moveTo>
                    <a:pt x="24983" y="79779"/>
                  </a:moveTo>
                  <a:lnTo>
                    <a:pt x="83600" y="79779"/>
                  </a:lnTo>
                  <a:lnTo>
                    <a:pt x="118390" y="68601"/>
                  </a:lnTo>
                  <a:lnTo>
                    <a:pt x="125859" y="60629"/>
                  </a:lnTo>
                  <a:lnTo>
                    <a:pt x="134158" y="39293"/>
                  </a:lnTo>
                  <a:lnTo>
                    <a:pt x="132861" y="29391"/>
                  </a:lnTo>
                  <a:lnTo>
                    <a:pt x="122062" y="12151"/>
                  </a:lnTo>
                  <a:lnTo>
                    <a:pt x="102444" y="2929"/>
                  </a:lnTo>
                  <a:lnTo>
                    <a:pt x="79297" y="0"/>
                  </a:lnTo>
                  <a:lnTo>
                    <a:pt x="57312" y="2598"/>
                  </a:lnTo>
                  <a:lnTo>
                    <a:pt x="38961" y="10772"/>
                  </a:lnTo>
                  <a:lnTo>
                    <a:pt x="30792" y="16227"/>
                  </a:lnTo>
                  <a:lnTo>
                    <a:pt x="18597" y="31647"/>
                  </a:lnTo>
                  <a:lnTo>
                    <a:pt x="1235" y="70142"/>
                  </a:lnTo>
                  <a:lnTo>
                    <a:pt x="0" y="90704"/>
                  </a:lnTo>
                  <a:lnTo>
                    <a:pt x="4521" y="110371"/>
                  </a:lnTo>
                  <a:lnTo>
                    <a:pt x="14329" y="126911"/>
                  </a:lnTo>
                  <a:lnTo>
                    <a:pt x="29607" y="138941"/>
                  </a:lnTo>
                  <a:lnTo>
                    <a:pt x="68011" y="156196"/>
                  </a:lnTo>
                  <a:lnTo>
                    <a:pt x="91680" y="157416"/>
                  </a:lnTo>
                  <a:lnTo>
                    <a:pt x="151325" y="153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62596" y="5427115"/>
              <a:ext cx="91623" cy="163518"/>
            </a:xfrm>
            <a:custGeom>
              <a:avLst/>
              <a:gdLst/>
              <a:ahLst/>
              <a:cxnLst/>
              <a:rect l="0" t="0" r="0" b="0"/>
              <a:pathLst>
                <a:path w="91623" h="163518">
                  <a:moveTo>
                    <a:pt x="91622" y="5589"/>
                  </a:moveTo>
                  <a:lnTo>
                    <a:pt x="74854" y="0"/>
                  </a:lnTo>
                  <a:lnTo>
                    <a:pt x="67575" y="694"/>
                  </a:lnTo>
                  <a:lnTo>
                    <a:pt x="26439" y="24803"/>
                  </a:lnTo>
                  <a:lnTo>
                    <a:pt x="12739" y="41035"/>
                  </a:lnTo>
                  <a:lnTo>
                    <a:pt x="7448" y="50277"/>
                  </a:lnTo>
                  <a:lnTo>
                    <a:pt x="0" y="91229"/>
                  </a:lnTo>
                  <a:lnTo>
                    <a:pt x="4498" y="114232"/>
                  </a:lnTo>
                  <a:lnTo>
                    <a:pt x="8972" y="123641"/>
                  </a:lnTo>
                  <a:lnTo>
                    <a:pt x="23303" y="137216"/>
                  </a:lnTo>
                  <a:lnTo>
                    <a:pt x="81093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0559" y="5548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969865" y="73699"/>
            <a:ext cx="2431214" cy="779110"/>
            <a:chOff x="6969865" y="73699"/>
            <a:chExt cx="2431214" cy="779110"/>
          </a:xfrm>
        </p:grpSpPr>
        <p:sp>
          <p:nvSpPr>
            <p:cNvPr id="58" name="Freeform 57"/>
            <p:cNvSpPr/>
            <p:nvPr/>
          </p:nvSpPr>
          <p:spPr>
            <a:xfrm>
              <a:off x="6969865" y="544945"/>
              <a:ext cx="284270" cy="276278"/>
            </a:xfrm>
            <a:custGeom>
              <a:avLst/>
              <a:gdLst/>
              <a:ahLst/>
              <a:cxnLst/>
              <a:rect l="0" t="0" r="0" b="0"/>
              <a:pathLst>
                <a:path w="284270" h="276278">
                  <a:moveTo>
                    <a:pt x="0" y="213106"/>
                  </a:moveTo>
                  <a:lnTo>
                    <a:pt x="17958" y="159231"/>
                  </a:lnTo>
                  <a:lnTo>
                    <a:pt x="38641" y="97185"/>
                  </a:lnTo>
                  <a:lnTo>
                    <a:pt x="56157" y="39047"/>
                  </a:lnTo>
                  <a:lnTo>
                    <a:pt x="66682" y="3996"/>
                  </a:lnTo>
                  <a:lnTo>
                    <a:pt x="71361" y="0"/>
                  </a:lnTo>
                  <a:lnTo>
                    <a:pt x="76820" y="845"/>
                  </a:lnTo>
                  <a:lnTo>
                    <a:pt x="82799" y="4918"/>
                  </a:lnTo>
                  <a:lnTo>
                    <a:pt x="92562" y="18803"/>
                  </a:lnTo>
                  <a:lnTo>
                    <a:pt x="112015" y="73699"/>
                  </a:lnTo>
                  <a:lnTo>
                    <a:pt x="135402" y="128544"/>
                  </a:lnTo>
                  <a:lnTo>
                    <a:pt x="151426" y="143548"/>
                  </a:lnTo>
                  <a:lnTo>
                    <a:pt x="160612" y="149186"/>
                  </a:lnTo>
                  <a:lnTo>
                    <a:pt x="169075" y="150606"/>
                  </a:lnTo>
                  <a:lnTo>
                    <a:pt x="177058" y="149213"/>
                  </a:lnTo>
                  <a:lnTo>
                    <a:pt x="184719" y="145944"/>
                  </a:lnTo>
                  <a:lnTo>
                    <a:pt x="206680" y="124576"/>
                  </a:lnTo>
                  <a:lnTo>
                    <a:pt x="230653" y="75669"/>
                  </a:lnTo>
                  <a:lnTo>
                    <a:pt x="245472" y="34010"/>
                  </a:lnTo>
                  <a:lnTo>
                    <a:pt x="250216" y="29368"/>
                  </a:lnTo>
                  <a:lnTo>
                    <a:pt x="255718" y="28613"/>
                  </a:lnTo>
                  <a:lnTo>
                    <a:pt x="261726" y="30449"/>
                  </a:lnTo>
                  <a:lnTo>
                    <a:pt x="265731" y="36353"/>
                  </a:lnTo>
                  <a:lnTo>
                    <a:pt x="271368" y="67018"/>
                  </a:lnTo>
                  <a:lnTo>
                    <a:pt x="273272" y="119302"/>
                  </a:lnTo>
                  <a:lnTo>
                    <a:pt x="273648" y="180279"/>
                  </a:lnTo>
                  <a:lnTo>
                    <a:pt x="274893" y="237904"/>
                  </a:lnTo>
                  <a:lnTo>
                    <a:pt x="284269" y="276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92282" y="652766"/>
              <a:ext cx="122891" cy="136936"/>
            </a:xfrm>
            <a:custGeom>
              <a:avLst/>
              <a:gdLst/>
              <a:ahLst/>
              <a:cxnLst/>
              <a:rect l="0" t="0" r="0" b="0"/>
              <a:pathLst>
                <a:path w="122891" h="136936">
                  <a:moveTo>
                    <a:pt x="77666" y="10529"/>
                  </a:moveTo>
                  <a:lnTo>
                    <a:pt x="60898" y="4940"/>
                  </a:lnTo>
                  <a:lnTo>
                    <a:pt x="43308" y="8435"/>
                  </a:lnTo>
                  <a:lnTo>
                    <a:pt x="33704" y="12642"/>
                  </a:lnTo>
                  <a:lnTo>
                    <a:pt x="19913" y="26676"/>
                  </a:lnTo>
                  <a:lnTo>
                    <a:pt x="5571" y="57427"/>
                  </a:lnTo>
                  <a:lnTo>
                    <a:pt x="0" y="81675"/>
                  </a:lnTo>
                  <a:lnTo>
                    <a:pt x="1423" y="104151"/>
                  </a:lnTo>
                  <a:lnTo>
                    <a:pt x="12195" y="122718"/>
                  </a:lnTo>
                  <a:lnTo>
                    <a:pt x="19980" y="130945"/>
                  </a:lnTo>
                  <a:lnTo>
                    <a:pt x="28680" y="135260"/>
                  </a:lnTo>
                  <a:lnTo>
                    <a:pt x="47706" y="136935"/>
                  </a:lnTo>
                  <a:lnTo>
                    <a:pt x="78147" y="125711"/>
                  </a:lnTo>
                  <a:lnTo>
                    <a:pt x="103805" y="107568"/>
                  </a:lnTo>
                  <a:lnTo>
                    <a:pt x="120636" y="81785"/>
                  </a:lnTo>
                  <a:lnTo>
                    <a:pt x="122890" y="62085"/>
                  </a:lnTo>
                  <a:lnTo>
                    <a:pt x="118822" y="41632"/>
                  </a:lnTo>
                  <a:lnTo>
                    <a:pt x="104548" y="13895"/>
                  </a:lnTo>
                  <a:lnTo>
                    <a:pt x="88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33119" y="640455"/>
              <a:ext cx="130793" cy="159711"/>
            </a:xfrm>
            <a:custGeom>
              <a:avLst/>
              <a:gdLst/>
              <a:ahLst/>
              <a:cxnLst/>
              <a:rect l="0" t="0" r="0" b="0"/>
              <a:pathLst>
                <a:path w="130793" h="159711">
                  <a:moveTo>
                    <a:pt x="0" y="33368"/>
                  </a:moveTo>
                  <a:lnTo>
                    <a:pt x="5589" y="91985"/>
                  </a:lnTo>
                  <a:lnTo>
                    <a:pt x="6066" y="97013"/>
                  </a:lnTo>
                  <a:lnTo>
                    <a:pt x="5214" y="96855"/>
                  </a:lnTo>
                  <a:lnTo>
                    <a:pt x="3475" y="93240"/>
                  </a:lnTo>
                  <a:lnTo>
                    <a:pt x="4664" y="79865"/>
                  </a:lnTo>
                  <a:lnTo>
                    <a:pt x="14960" y="42683"/>
                  </a:lnTo>
                  <a:lnTo>
                    <a:pt x="30429" y="17541"/>
                  </a:lnTo>
                  <a:lnTo>
                    <a:pt x="46279" y="5667"/>
                  </a:lnTo>
                  <a:lnTo>
                    <a:pt x="55420" y="863"/>
                  </a:lnTo>
                  <a:lnTo>
                    <a:pt x="65022" y="0"/>
                  </a:lnTo>
                  <a:lnTo>
                    <a:pt x="85050" y="5280"/>
                  </a:lnTo>
                  <a:lnTo>
                    <a:pt x="99411" y="18545"/>
                  </a:lnTo>
                  <a:lnTo>
                    <a:pt x="125827" y="76030"/>
                  </a:lnTo>
                  <a:lnTo>
                    <a:pt x="130792" y="96783"/>
                  </a:lnTo>
                  <a:lnTo>
                    <a:pt x="126342" y="15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01742" y="547481"/>
              <a:ext cx="20891" cy="231628"/>
            </a:xfrm>
            <a:custGeom>
              <a:avLst/>
              <a:gdLst/>
              <a:ahLst/>
              <a:cxnLst/>
              <a:rect l="0" t="0" r="0" b="0"/>
              <a:pathLst>
                <a:path w="20891" h="231628">
                  <a:moveTo>
                    <a:pt x="20890" y="0"/>
                  </a:moveTo>
                  <a:lnTo>
                    <a:pt x="4102" y="55045"/>
                  </a:lnTo>
                  <a:lnTo>
                    <a:pt x="676" y="106453"/>
                  </a:lnTo>
                  <a:lnTo>
                    <a:pt x="0" y="161668"/>
                  </a:lnTo>
                  <a:lnTo>
                    <a:pt x="8188" y="213966"/>
                  </a:lnTo>
                  <a:lnTo>
                    <a:pt x="1036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27876" y="634144"/>
              <a:ext cx="126343" cy="18623"/>
            </a:xfrm>
            <a:custGeom>
              <a:avLst/>
              <a:gdLst/>
              <a:ahLst/>
              <a:cxnLst/>
              <a:rect l="0" t="0" r="0" b="0"/>
              <a:pathLst>
                <a:path w="126343" h="18623">
                  <a:moveTo>
                    <a:pt x="126342" y="18622"/>
                  </a:moveTo>
                  <a:lnTo>
                    <a:pt x="64061" y="1834"/>
                  </a:lnTo>
                  <a:lnTo>
                    <a:pt x="27300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77470" y="515896"/>
              <a:ext cx="162370" cy="284270"/>
            </a:xfrm>
            <a:custGeom>
              <a:avLst/>
              <a:gdLst/>
              <a:ahLst/>
              <a:cxnLst/>
              <a:rect l="0" t="0" r="0" b="0"/>
              <a:pathLst>
                <a:path w="162370" h="28427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8070" y="193307"/>
                  </a:lnTo>
                  <a:lnTo>
                    <a:pt x="7085" y="229502"/>
                  </a:lnTo>
                  <a:lnTo>
                    <a:pt x="5162" y="230210"/>
                  </a:lnTo>
                  <a:lnTo>
                    <a:pt x="2710" y="227173"/>
                  </a:lnTo>
                  <a:lnTo>
                    <a:pt x="3414" y="221638"/>
                  </a:lnTo>
                  <a:lnTo>
                    <a:pt x="32325" y="160462"/>
                  </a:lnTo>
                  <a:lnTo>
                    <a:pt x="58046" y="130352"/>
                  </a:lnTo>
                  <a:lnTo>
                    <a:pt x="66041" y="126676"/>
                  </a:lnTo>
                  <a:lnTo>
                    <a:pt x="84284" y="125710"/>
                  </a:lnTo>
                  <a:lnTo>
                    <a:pt x="114285" y="137333"/>
                  </a:lnTo>
                  <a:lnTo>
                    <a:pt x="128732" y="152284"/>
                  </a:lnTo>
                  <a:lnTo>
                    <a:pt x="157506" y="201854"/>
                  </a:lnTo>
                  <a:lnTo>
                    <a:pt x="162369" y="226973"/>
                  </a:lnTo>
                  <a:lnTo>
                    <a:pt x="158292" y="247496"/>
                  </a:lnTo>
                  <a:lnTo>
                    <a:pt x="13467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49057" y="508084"/>
              <a:ext cx="237686" cy="279905"/>
            </a:xfrm>
            <a:custGeom>
              <a:avLst/>
              <a:gdLst/>
              <a:ahLst/>
              <a:cxnLst/>
              <a:rect l="0" t="0" r="0" b="0"/>
              <a:pathLst>
                <a:path w="237686" h="279905">
                  <a:moveTo>
                    <a:pt x="200041" y="60454"/>
                  </a:moveTo>
                  <a:lnTo>
                    <a:pt x="190465" y="36408"/>
                  </a:lnTo>
                  <a:lnTo>
                    <a:pt x="179798" y="22081"/>
                  </a:lnTo>
                  <a:lnTo>
                    <a:pt x="155049" y="6451"/>
                  </a:lnTo>
                  <a:lnTo>
                    <a:pt x="119900" y="0"/>
                  </a:lnTo>
                  <a:lnTo>
                    <a:pt x="85438" y="3677"/>
                  </a:lnTo>
                  <a:lnTo>
                    <a:pt x="53001" y="17765"/>
                  </a:lnTo>
                  <a:lnTo>
                    <a:pt x="26752" y="36757"/>
                  </a:lnTo>
                  <a:lnTo>
                    <a:pt x="17739" y="56551"/>
                  </a:lnTo>
                  <a:lnTo>
                    <a:pt x="15336" y="68381"/>
                  </a:lnTo>
                  <a:lnTo>
                    <a:pt x="16073" y="78607"/>
                  </a:lnTo>
                  <a:lnTo>
                    <a:pt x="23131" y="96208"/>
                  </a:lnTo>
                  <a:lnTo>
                    <a:pt x="37187" y="108710"/>
                  </a:lnTo>
                  <a:lnTo>
                    <a:pt x="56302" y="116996"/>
                  </a:lnTo>
                  <a:lnTo>
                    <a:pt x="106701" y="125436"/>
                  </a:lnTo>
                  <a:lnTo>
                    <a:pt x="161717" y="138021"/>
                  </a:lnTo>
                  <a:lnTo>
                    <a:pt x="198044" y="148298"/>
                  </a:lnTo>
                  <a:lnTo>
                    <a:pt x="217091" y="161497"/>
                  </a:lnTo>
                  <a:lnTo>
                    <a:pt x="225446" y="169930"/>
                  </a:lnTo>
                  <a:lnTo>
                    <a:pt x="234729" y="191778"/>
                  </a:lnTo>
                  <a:lnTo>
                    <a:pt x="237685" y="215917"/>
                  </a:lnTo>
                  <a:lnTo>
                    <a:pt x="235100" y="238343"/>
                  </a:lnTo>
                  <a:lnTo>
                    <a:pt x="230433" y="246897"/>
                  </a:lnTo>
                  <a:lnTo>
                    <a:pt x="215889" y="259521"/>
                  </a:lnTo>
                  <a:lnTo>
                    <a:pt x="187969" y="273205"/>
                  </a:lnTo>
                  <a:lnTo>
                    <a:pt x="137519" y="279904"/>
                  </a:lnTo>
                  <a:lnTo>
                    <a:pt x="78680" y="278108"/>
                  </a:lnTo>
                  <a:lnTo>
                    <a:pt x="43590" y="266884"/>
                  </a:lnTo>
                  <a:lnTo>
                    <a:pt x="0" y="239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85969" y="536953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33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91212" y="631709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72392" y="642238"/>
              <a:ext cx="121422" cy="173752"/>
            </a:xfrm>
            <a:custGeom>
              <a:avLst/>
              <a:gdLst/>
              <a:ahLst/>
              <a:cxnLst/>
              <a:rect l="0" t="0" r="0" b="0"/>
              <a:pathLst>
                <a:path w="121422" h="173752">
                  <a:moveTo>
                    <a:pt x="8333" y="10528"/>
                  </a:moveTo>
                  <a:lnTo>
                    <a:pt x="0" y="48006"/>
                  </a:lnTo>
                  <a:lnTo>
                    <a:pt x="1574" y="82854"/>
                  </a:lnTo>
                  <a:lnTo>
                    <a:pt x="17018" y="142755"/>
                  </a:lnTo>
                  <a:lnTo>
                    <a:pt x="28181" y="161323"/>
                  </a:lnTo>
                  <a:lnTo>
                    <a:pt x="36773" y="167210"/>
                  </a:lnTo>
                  <a:lnTo>
                    <a:pt x="58798" y="173751"/>
                  </a:lnTo>
                  <a:lnTo>
                    <a:pt x="68882" y="173156"/>
                  </a:lnTo>
                  <a:lnTo>
                    <a:pt x="86327" y="166255"/>
                  </a:lnTo>
                  <a:lnTo>
                    <a:pt x="98759" y="149151"/>
                  </a:lnTo>
                  <a:lnTo>
                    <a:pt x="118896" y="93817"/>
                  </a:lnTo>
                  <a:lnTo>
                    <a:pt x="121421" y="56004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52299" y="545644"/>
              <a:ext cx="226684" cy="282377"/>
            </a:xfrm>
            <a:custGeom>
              <a:avLst/>
              <a:gdLst/>
              <a:ahLst/>
              <a:cxnLst/>
              <a:rect l="0" t="0" r="0" b="0"/>
              <a:pathLst>
                <a:path w="226684" h="282377">
                  <a:moveTo>
                    <a:pt x="91639" y="191350"/>
                  </a:moveTo>
                  <a:lnTo>
                    <a:pt x="91639" y="168994"/>
                  </a:lnTo>
                  <a:lnTo>
                    <a:pt x="85400" y="151778"/>
                  </a:lnTo>
                  <a:lnTo>
                    <a:pt x="80461" y="143912"/>
                  </a:lnTo>
                  <a:lnTo>
                    <a:pt x="72488" y="138668"/>
                  </a:lnTo>
                  <a:lnTo>
                    <a:pt x="51152" y="132841"/>
                  </a:lnTo>
                  <a:lnTo>
                    <a:pt x="41251" y="133627"/>
                  </a:lnTo>
                  <a:lnTo>
                    <a:pt x="24011" y="140739"/>
                  </a:lnTo>
                  <a:lnTo>
                    <a:pt x="11669" y="157938"/>
                  </a:lnTo>
                  <a:lnTo>
                    <a:pt x="3454" y="181180"/>
                  </a:lnTo>
                  <a:lnTo>
                    <a:pt x="0" y="220572"/>
                  </a:lnTo>
                  <a:lnTo>
                    <a:pt x="7035" y="259540"/>
                  </a:lnTo>
                  <a:lnTo>
                    <a:pt x="17382" y="278589"/>
                  </a:lnTo>
                  <a:lnTo>
                    <a:pt x="24586" y="282265"/>
                  </a:lnTo>
                  <a:lnTo>
                    <a:pt x="32899" y="282376"/>
                  </a:lnTo>
                  <a:lnTo>
                    <a:pt x="41951" y="280110"/>
                  </a:lnTo>
                  <a:lnTo>
                    <a:pt x="49155" y="273920"/>
                  </a:lnTo>
                  <a:lnTo>
                    <a:pt x="64882" y="242852"/>
                  </a:lnTo>
                  <a:lnTo>
                    <a:pt x="80678" y="190432"/>
                  </a:lnTo>
                  <a:lnTo>
                    <a:pt x="95063" y="135017"/>
                  </a:lnTo>
                  <a:lnTo>
                    <a:pt x="100764" y="71775"/>
                  </a:lnTo>
                  <a:lnTo>
                    <a:pt x="98770" y="16129"/>
                  </a:lnTo>
                  <a:lnTo>
                    <a:pt x="96393" y="4346"/>
                  </a:lnTo>
                  <a:lnTo>
                    <a:pt x="93639" y="0"/>
                  </a:lnTo>
                  <a:lnTo>
                    <a:pt x="90632" y="613"/>
                  </a:lnTo>
                  <a:lnTo>
                    <a:pt x="87458" y="4530"/>
                  </a:lnTo>
                  <a:lnTo>
                    <a:pt x="77401" y="32401"/>
                  </a:lnTo>
                  <a:lnTo>
                    <a:pt x="73098" y="83740"/>
                  </a:lnTo>
                  <a:lnTo>
                    <a:pt x="79181" y="138942"/>
                  </a:lnTo>
                  <a:lnTo>
                    <a:pt x="82026" y="200740"/>
                  </a:lnTo>
                  <a:lnTo>
                    <a:pt x="84060" y="201119"/>
                  </a:lnTo>
                  <a:lnTo>
                    <a:pt x="86587" y="197863"/>
                  </a:lnTo>
                  <a:lnTo>
                    <a:pt x="106909" y="187691"/>
                  </a:lnTo>
                  <a:lnTo>
                    <a:pt x="166887" y="181726"/>
                  </a:lnTo>
                  <a:lnTo>
                    <a:pt x="192933" y="178884"/>
                  </a:lnTo>
                  <a:lnTo>
                    <a:pt x="216207" y="169822"/>
                  </a:lnTo>
                  <a:lnTo>
                    <a:pt x="222647" y="161790"/>
                  </a:lnTo>
                  <a:lnTo>
                    <a:pt x="226683" y="140388"/>
                  </a:lnTo>
                  <a:lnTo>
                    <a:pt x="221458" y="121517"/>
                  </a:lnTo>
                  <a:lnTo>
                    <a:pt x="216789" y="113209"/>
                  </a:lnTo>
                  <a:lnTo>
                    <a:pt x="208998" y="108841"/>
                  </a:lnTo>
                  <a:lnTo>
                    <a:pt x="187862" y="107106"/>
                  </a:lnTo>
                  <a:lnTo>
                    <a:pt x="178014" y="110621"/>
                  </a:lnTo>
                  <a:lnTo>
                    <a:pt x="138007" y="145494"/>
                  </a:lnTo>
                  <a:lnTo>
                    <a:pt x="129795" y="165901"/>
                  </a:lnTo>
                  <a:lnTo>
                    <a:pt x="127314" y="189398"/>
                  </a:lnTo>
                  <a:lnTo>
                    <a:pt x="130111" y="211540"/>
                  </a:lnTo>
                  <a:lnTo>
                    <a:pt x="143852" y="243736"/>
                  </a:lnTo>
                  <a:lnTo>
                    <a:pt x="151014" y="250840"/>
                  </a:lnTo>
                  <a:lnTo>
                    <a:pt x="186395" y="265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996689" y="694158"/>
              <a:ext cx="124290" cy="148122"/>
            </a:xfrm>
            <a:custGeom>
              <a:avLst/>
              <a:gdLst/>
              <a:ahLst/>
              <a:cxnLst/>
              <a:rect l="0" t="0" r="0" b="0"/>
              <a:pathLst>
                <a:path w="124290" h="148122">
                  <a:moveTo>
                    <a:pt x="5176" y="21779"/>
                  </a:moveTo>
                  <a:lnTo>
                    <a:pt x="8296" y="64471"/>
                  </a:lnTo>
                  <a:lnTo>
                    <a:pt x="14241" y="111711"/>
                  </a:lnTo>
                  <a:lnTo>
                    <a:pt x="13559" y="116829"/>
                  </a:lnTo>
                  <a:lnTo>
                    <a:pt x="11934" y="116731"/>
                  </a:lnTo>
                  <a:lnTo>
                    <a:pt x="7010" y="106094"/>
                  </a:lnTo>
                  <a:lnTo>
                    <a:pt x="0" y="74967"/>
                  </a:lnTo>
                  <a:lnTo>
                    <a:pt x="9852" y="21851"/>
                  </a:lnTo>
                  <a:lnTo>
                    <a:pt x="15312" y="13638"/>
                  </a:lnTo>
                  <a:lnTo>
                    <a:pt x="30739" y="1394"/>
                  </a:lnTo>
                  <a:lnTo>
                    <a:pt x="39765" y="0"/>
                  </a:lnTo>
                  <a:lnTo>
                    <a:pt x="59154" y="4691"/>
                  </a:lnTo>
                  <a:lnTo>
                    <a:pt x="76350" y="17694"/>
                  </a:lnTo>
                  <a:lnTo>
                    <a:pt x="106453" y="54638"/>
                  </a:lnTo>
                  <a:lnTo>
                    <a:pt x="122272" y="90917"/>
                  </a:lnTo>
                  <a:lnTo>
                    <a:pt x="124289" y="114508"/>
                  </a:lnTo>
                  <a:lnTo>
                    <a:pt x="120990" y="148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80850" y="568538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562" y="154946"/>
                  </a:lnTo>
                  <a:lnTo>
                    <a:pt x="167" y="207217"/>
                  </a:lnTo>
                  <a:lnTo>
                    <a:pt x="33" y="26419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86093" y="642238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8996" y="0"/>
                  </a:lnTo>
                  <a:lnTo>
                    <a:pt x="498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275136" y="652766"/>
              <a:ext cx="125943" cy="189514"/>
            </a:xfrm>
            <a:custGeom>
              <a:avLst/>
              <a:gdLst/>
              <a:ahLst/>
              <a:cxnLst/>
              <a:rect l="0" t="0" r="0" b="0"/>
              <a:pathLst>
                <a:path w="125943" h="189514">
                  <a:moveTo>
                    <a:pt x="116283" y="0"/>
                  </a:moveTo>
                  <a:lnTo>
                    <a:pt x="57667" y="5590"/>
                  </a:lnTo>
                  <a:lnTo>
                    <a:pt x="22877" y="14655"/>
                  </a:lnTo>
                  <a:lnTo>
                    <a:pt x="14238" y="20298"/>
                  </a:lnTo>
                  <a:lnTo>
                    <a:pt x="1520" y="35928"/>
                  </a:lnTo>
                  <a:lnTo>
                    <a:pt x="0" y="43839"/>
                  </a:lnTo>
                  <a:lnTo>
                    <a:pt x="1327" y="51453"/>
                  </a:lnTo>
                  <a:lnTo>
                    <a:pt x="4551" y="58869"/>
                  </a:lnTo>
                  <a:lnTo>
                    <a:pt x="20611" y="70228"/>
                  </a:lnTo>
                  <a:lnTo>
                    <a:pt x="81499" y="97572"/>
                  </a:lnTo>
                  <a:lnTo>
                    <a:pt x="117732" y="123389"/>
                  </a:lnTo>
                  <a:lnTo>
                    <a:pt x="123098" y="131392"/>
                  </a:lnTo>
                  <a:lnTo>
                    <a:pt x="125942" y="149644"/>
                  </a:lnTo>
                  <a:lnTo>
                    <a:pt x="120186" y="166334"/>
                  </a:lnTo>
                  <a:lnTo>
                    <a:pt x="115376" y="174061"/>
                  </a:lnTo>
                  <a:lnTo>
                    <a:pt x="107489" y="179211"/>
                  </a:lnTo>
                  <a:lnTo>
                    <a:pt x="74033" y="186461"/>
                  </a:lnTo>
                  <a:lnTo>
                    <a:pt x="27046" y="188910"/>
                  </a:lnTo>
                  <a:lnTo>
                    <a:pt x="4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43302" y="115813"/>
              <a:ext cx="21099" cy="305327"/>
            </a:xfrm>
            <a:custGeom>
              <a:avLst/>
              <a:gdLst/>
              <a:ahLst/>
              <a:cxnLst/>
              <a:rect l="0" t="0" r="0" b="0"/>
              <a:pathLst>
                <a:path w="21099" h="305327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8" y="110957"/>
                  </a:lnTo>
                  <a:lnTo>
                    <a:pt x="16108" y="162078"/>
                  </a:lnTo>
                  <a:lnTo>
                    <a:pt x="21098" y="225514"/>
                  </a:lnTo>
                  <a:lnTo>
                    <a:pt x="8222" y="288022"/>
                  </a:lnTo>
                  <a:lnTo>
                    <a:pt x="558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43260" y="75297"/>
              <a:ext cx="418179" cy="364548"/>
            </a:xfrm>
            <a:custGeom>
              <a:avLst/>
              <a:gdLst/>
              <a:ahLst/>
              <a:cxnLst/>
              <a:rect l="0" t="0" r="0" b="0"/>
              <a:pathLst>
                <a:path w="418179" h="364548">
                  <a:moveTo>
                    <a:pt x="5589" y="82630"/>
                  </a:moveTo>
                  <a:lnTo>
                    <a:pt x="0" y="65862"/>
                  </a:lnTo>
                  <a:lnTo>
                    <a:pt x="3496" y="48272"/>
                  </a:lnTo>
                  <a:lnTo>
                    <a:pt x="7703" y="38667"/>
                  </a:lnTo>
                  <a:lnTo>
                    <a:pt x="21737" y="24877"/>
                  </a:lnTo>
                  <a:lnTo>
                    <a:pt x="59342" y="6491"/>
                  </a:lnTo>
                  <a:lnTo>
                    <a:pt x="116206" y="0"/>
                  </a:lnTo>
                  <a:lnTo>
                    <a:pt x="170593" y="1837"/>
                  </a:lnTo>
                  <a:lnTo>
                    <a:pt x="221067" y="13119"/>
                  </a:lnTo>
                  <a:lnTo>
                    <a:pt x="282163" y="27782"/>
                  </a:lnTo>
                  <a:lnTo>
                    <a:pt x="307496" y="39146"/>
                  </a:lnTo>
                  <a:lnTo>
                    <a:pt x="315655" y="47791"/>
                  </a:lnTo>
                  <a:lnTo>
                    <a:pt x="324721" y="69876"/>
                  </a:lnTo>
                  <a:lnTo>
                    <a:pt x="322511" y="92169"/>
                  </a:lnTo>
                  <a:lnTo>
                    <a:pt x="318646" y="103028"/>
                  </a:lnTo>
                  <a:lnTo>
                    <a:pt x="311390" y="111436"/>
                  </a:lnTo>
                  <a:lnTo>
                    <a:pt x="269242" y="133337"/>
                  </a:lnTo>
                  <a:lnTo>
                    <a:pt x="246771" y="140261"/>
                  </a:lnTo>
                  <a:lnTo>
                    <a:pt x="217170" y="144160"/>
                  </a:lnTo>
                  <a:lnTo>
                    <a:pt x="241228" y="151716"/>
                  </a:lnTo>
                  <a:lnTo>
                    <a:pt x="303860" y="180101"/>
                  </a:lnTo>
                  <a:lnTo>
                    <a:pt x="351636" y="205999"/>
                  </a:lnTo>
                  <a:lnTo>
                    <a:pt x="386463" y="242050"/>
                  </a:lnTo>
                  <a:lnTo>
                    <a:pt x="407520" y="273755"/>
                  </a:lnTo>
                  <a:lnTo>
                    <a:pt x="417412" y="298986"/>
                  </a:lnTo>
                  <a:lnTo>
                    <a:pt x="418178" y="309925"/>
                  </a:lnTo>
                  <a:lnTo>
                    <a:pt x="412790" y="328320"/>
                  </a:lnTo>
                  <a:lnTo>
                    <a:pt x="399477" y="341174"/>
                  </a:lnTo>
                  <a:lnTo>
                    <a:pt x="369132" y="354988"/>
                  </a:lnTo>
                  <a:lnTo>
                    <a:pt x="316956" y="364547"/>
                  </a:lnTo>
                  <a:lnTo>
                    <a:pt x="260419" y="358029"/>
                  </a:lnTo>
                  <a:lnTo>
                    <a:pt x="197260" y="342357"/>
                  </a:lnTo>
                  <a:lnTo>
                    <a:pt x="139376" y="317078"/>
                  </a:lnTo>
                  <a:lnTo>
                    <a:pt x="89817" y="282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12103" y="25268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80518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54218" y="231626"/>
              <a:ext cx="105286" cy="158152"/>
            </a:xfrm>
            <a:custGeom>
              <a:avLst/>
              <a:gdLst/>
              <a:ahLst/>
              <a:cxnLst/>
              <a:rect l="0" t="0" r="0" b="0"/>
              <a:pathLst>
                <a:path w="105286" h="158152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35149" y="152999"/>
                  </a:lnTo>
                  <a:lnTo>
                    <a:pt x="35131" y="158151"/>
                  </a:lnTo>
                  <a:lnTo>
                    <a:pt x="32779" y="158077"/>
                  </a:lnTo>
                  <a:lnTo>
                    <a:pt x="28871" y="154518"/>
                  </a:lnTo>
                  <a:lnTo>
                    <a:pt x="17783" y="132741"/>
                  </a:lnTo>
                  <a:lnTo>
                    <a:pt x="7088" y="98473"/>
                  </a:lnTo>
                  <a:lnTo>
                    <a:pt x="6270" y="75351"/>
                  </a:lnTo>
                  <a:lnTo>
                    <a:pt x="10975" y="54547"/>
                  </a:lnTo>
                  <a:lnTo>
                    <a:pt x="20866" y="37501"/>
                  </a:lnTo>
                  <a:lnTo>
                    <a:pt x="50765" y="147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85845" y="11581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58617"/>
                  </a:lnTo>
                  <a:lnTo>
                    <a:pt x="9358" y="112791"/>
                  </a:lnTo>
                  <a:lnTo>
                    <a:pt x="2195" y="168552"/>
                  </a:lnTo>
                  <a:lnTo>
                    <a:pt x="433" y="2246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70031" y="226037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72745" y="0"/>
                  </a:lnTo>
                  <a:lnTo>
                    <a:pt x="155155" y="376"/>
                  </a:lnTo>
                  <a:lnTo>
                    <a:pt x="104087" y="4560"/>
                  </a:lnTo>
                  <a:lnTo>
                    <a:pt x="47250" y="538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62837" y="73699"/>
              <a:ext cx="154635" cy="326384"/>
            </a:xfrm>
            <a:custGeom>
              <a:avLst/>
              <a:gdLst/>
              <a:ahLst/>
              <a:cxnLst/>
              <a:rect l="0" t="0" r="0" b="0"/>
              <a:pathLst>
                <a:path w="154635" h="326384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8142" y="205584"/>
                  </a:lnTo>
                  <a:lnTo>
                    <a:pt x="16265" y="268145"/>
                  </a:lnTo>
                  <a:lnTo>
                    <a:pt x="15595" y="273520"/>
                  </a:lnTo>
                  <a:lnTo>
                    <a:pt x="13979" y="273594"/>
                  </a:lnTo>
                  <a:lnTo>
                    <a:pt x="11731" y="270133"/>
                  </a:lnTo>
                  <a:lnTo>
                    <a:pt x="8568" y="242906"/>
                  </a:lnTo>
                  <a:lnTo>
                    <a:pt x="13219" y="210792"/>
                  </a:lnTo>
                  <a:lnTo>
                    <a:pt x="25103" y="192731"/>
                  </a:lnTo>
                  <a:lnTo>
                    <a:pt x="33185" y="184640"/>
                  </a:lnTo>
                  <a:lnTo>
                    <a:pt x="42082" y="181585"/>
                  </a:lnTo>
                  <a:lnTo>
                    <a:pt x="61328" y="184430"/>
                  </a:lnTo>
                  <a:lnTo>
                    <a:pt x="91893" y="204774"/>
                  </a:lnTo>
                  <a:lnTo>
                    <a:pt x="140018" y="258039"/>
                  </a:lnTo>
                  <a:lnTo>
                    <a:pt x="148138" y="279240"/>
                  </a:lnTo>
                  <a:lnTo>
                    <a:pt x="15463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41575" y="82209"/>
              <a:ext cx="133825" cy="306874"/>
            </a:xfrm>
            <a:custGeom>
              <a:avLst/>
              <a:gdLst/>
              <a:ahLst/>
              <a:cxnLst/>
              <a:rect l="0" t="0" r="0" b="0"/>
              <a:pathLst>
                <a:path w="133825" h="306874">
                  <a:moveTo>
                    <a:pt x="102238" y="244174"/>
                  </a:moveTo>
                  <a:lnTo>
                    <a:pt x="102238" y="221817"/>
                  </a:lnTo>
                  <a:lnTo>
                    <a:pt x="95999" y="204602"/>
                  </a:lnTo>
                  <a:lnTo>
                    <a:pt x="72930" y="174486"/>
                  </a:lnTo>
                  <a:lnTo>
                    <a:pt x="65152" y="170809"/>
                  </a:lnTo>
                  <a:lnTo>
                    <a:pt x="47151" y="169843"/>
                  </a:lnTo>
                  <a:lnTo>
                    <a:pt x="30572" y="176433"/>
                  </a:lnTo>
                  <a:lnTo>
                    <a:pt x="22876" y="181466"/>
                  </a:lnTo>
                  <a:lnTo>
                    <a:pt x="11204" y="196417"/>
                  </a:lnTo>
                  <a:lnTo>
                    <a:pt x="3287" y="215929"/>
                  </a:lnTo>
                  <a:lnTo>
                    <a:pt x="0" y="253223"/>
                  </a:lnTo>
                  <a:lnTo>
                    <a:pt x="3377" y="280171"/>
                  </a:lnTo>
                  <a:lnTo>
                    <a:pt x="8255" y="290399"/>
                  </a:lnTo>
                  <a:lnTo>
                    <a:pt x="23033" y="304883"/>
                  </a:lnTo>
                  <a:lnTo>
                    <a:pt x="31887" y="306873"/>
                  </a:lnTo>
                  <a:lnTo>
                    <a:pt x="51084" y="302846"/>
                  </a:lnTo>
                  <a:lnTo>
                    <a:pt x="58777" y="297327"/>
                  </a:lnTo>
                  <a:lnTo>
                    <a:pt x="89178" y="253383"/>
                  </a:lnTo>
                  <a:lnTo>
                    <a:pt x="103958" y="217137"/>
                  </a:lnTo>
                  <a:lnTo>
                    <a:pt x="112197" y="161798"/>
                  </a:lnTo>
                  <a:lnTo>
                    <a:pt x="117637" y="98874"/>
                  </a:lnTo>
                  <a:lnTo>
                    <a:pt x="113729" y="35448"/>
                  </a:lnTo>
                  <a:lnTo>
                    <a:pt x="106955" y="10637"/>
                  </a:lnTo>
                  <a:lnTo>
                    <a:pt x="101873" y="745"/>
                  </a:lnTo>
                  <a:lnTo>
                    <a:pt x="98485" y="0"/>
                  </a:lnTo>
                  <a:lnTo>
                    <a:pt x="96226" y="5352"/>
                  </a:lnTo>
                  <a:lnTo>
                    <a:pt x="83773" y="68602"/>
                  </a:lnTo>
                  <a:lnTo>
                    <a:pt x="87282" y="127605"/>
                  </a:lnTo>
                  <a:lnTo>
                    <a:pt x="90397" y="178309"/>
                  </a:lnTo>
                  <a:lnTo>
                    <a:pt x="99856" y="231034"/>
                  </a:lnTo>
                  <a:lnTo>
                    <a:pt x="110761" y="263287"/>
                  </a:lnTo>
                  <a:lnTo>
                    <a:pt x="133824" y="296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18827" y="246383"/>
              <a:ext cx="135557" cy="153700"/>
            </a:xfrm>
            <a:custGeom>
              <a:avLst/>
              <a:gdLst/>
              <a:ahLst/>
              <a:cxnLst/>
              <a:rect l="0" t="0" r="0" b="0"/>
              <a:pathLst>
                <a:path w="135557" h="153700">
                  <a:moveTo>
                    <a:pt x="125028" y="48414"/>
                  </a:moveTo>
                  <a:lnTo>
                    <a:pt x="119439" y="31647"/>
                  </a:lnTo>
                  <a:lnTo>
                    <a:pt x="107336" y="17176"/>
                  </a:lnTo>
                  <a:lnTo>
                    <a:pt x="99196" y="10041"/>
                  </a:lnTo>
                  <a:lnTo>
                    <a:pt x="77672" y="2114"/>
                  </a:lnTo>
                  <a:lnTo>
                    <a:pt x="65381" y="0"/>
                  </a:lnTo>
                  <a:lnTo>
                    <a:pt x="45485" y="3890"/>
                  </a:lnTo>
                  <a:lnTo>
                    <a:pt x="21131" y="19234"/>
                  </a:lnTo>
                  <a:lnTo>
                    <a:pt x="13649" y="25452"/>
                  </a:lnTo>
                  <a:lnTo>
                    <a:pt x="5336" y="44838"/>
                  </a:lnTo>
                  <a:lnTo>
                    <a:pt x="0" y="95411"/>
                  </a:lnTo>
                  <a:lnTo>
                    <a:pt x="5509" y="119605"/>
                  </a:lnTo>
                  <a:lnTo>
                    <a:pt x="10253" y="130970"/>
                  </a:lnTo>
                  <a:lnTo>
                    <a:pt x="16926" y="137376"/>
                  </a:lnTo>
                  <a:lnTo>
                    <a:pt x="24883" y="140478"/>
                  </a:lnTo>
                  <a:lnTo>
                    <a:pt x="33698" y="141375"/>
                  </a:lnTo>
                  <a:lnTo>
                    <a:pt x="41915" y="138464"/>
                  </a:lnTo>
                  <a:lnTo>
                    <a:pt x="57283" y="125871"/>
                  </a:lnTo>
                  <a:lnTo>
                    <a:pt x="73500" y="93461"/>
                  </a:lnTo>
                  <a:lnTo>
                    <a:pt x="78978" y="88974"/>
                  </a:lnTo>
                  <a:lnTo>
                    <a:pt x="84969" y="89492"/>
                  </a:lnTo>
                  <a:lnTo>
                    <a:pt x="97865" y="99427"/>
                  </a:lnTo>
                  <a:lnTo>
                    <a:pt x="135556" y="15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17554" y="284269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5917" y="53875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07026" y="252683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126342" y="0"/>
                  </a:moveTo>
                  <a:lnTo>
                    <a:pt x="110701" y="17981"/>
                  </a:lnTo>
                  <a:lnTo>
                    <a:pt x="79499" y="74354"/>
                  </a:lnTo>
                  <a:lnTo>
                    <a:pt x="45733" y="135759"/>
                  </a:lnTo>
                  <a:lnTo>
                    <a:pt x="9061" y="19049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33368" y="231626"/>
              <a:ext cx="211250" cy="174505"/>
            </a:xfrm>
            <a:custGeom>
              <a:avLst/>
              <a:gdLst/>
              <a:ahLst/>
              <a:cxnLst/>
              <a:rect l="0" t="0" r="0" b="0"/>
              <a:pathLst>
                <a:path w="211250" h="174505">
                  <a:moveTo>
                    <a:pt x="178984" y="0"/>
                  </a:moveTo>
                  <a:lnTo>
                    <a:pt x="126279" y="19129"/>
                  </a:lnTo>
                  <a:lnTo>
                    <a:pt x="74954" y="50534"/>
                  </a:lnTo>
                  <a:lnTo>
                    <a:pt x="63339" y="66913"/>
                  </a:lnTo>
                  <a:lnTo>
                    <a:pt x="62113" y="75025"/>
                  </a:lnTo>
                  <a:lnTo>
                    <a:pt x="63636" y="82772"/>
                  </a:lnTo>
                  <a:lnTo>
                    <a:pt x="66990" y="90276"/>
                  </a:lnTo>
                  <a:lnTo>
                    <a:pt x="73905" y="95279"/>
                  </a:lnTo>
                  <a:lnTo>
                    <a:pt x="105996" y="102321"/>
                  </a:lnTo>
                  <a:lnTo>
                    <a:pt x="166932" y="110484"/>
                  </a:lnTo>
                  <a:lnTo>
                    <a:pt x="194000" y="125413"/>
                  </a:lnTo>
                  <a:lnTo>
                    <a:pt x="206324" y="141137"/>
                  </a:lnTo>
                  <a:lnTo>
                    <a:pt x="211249" y="150244"/>
                  </a:lnTo>
                  <a:lnTo>
                    <a:pt x="211023" y="157484"/>
                  </a:lnTo>
                  <a:lnTo>
                    <a:pt x="207362" y="163481"/>
                  </a:lnTo>
                  <a:lnTo>
                    <a:pt x="201412" y="168649"/>
                  </a:lnTo>
                  <a:lnTo>
                    <a:pt x="182323" y="174391"/>
                  </a:lnTo>
                  <a:lnTo>
                    <a:pt x="142149" y="174504"/>
                  </a:lnTo>
                  <a:lnTo>
                    <a:pt x="93201" y="167129"/>
                  </a:lnTo>
                  <a:lnTo>
                    <a:pt x="29848" y="154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Straight Connector 86"/>
          <p:cNvCxnSpPr/>
          <p:nvPr/>
        </p:nvCxnSpPr>
        <p:spPr>
          <a:xfrm flipH="1">
            <a:off x="6601368" y="884393"/>
            <a:ext cx="29163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6601368" y="1252891"/>
            <a:ext cx="29163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6622425" y="1779316"/>
            <a:ext cx="29163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6611896" y="2232041"/>
            <a:ext cx="29163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6601368" y="2737409"/>
            <a:ext cx="293745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6632953" y="3190134"/>
            <a:ext cx="289533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6632953" y="3590217"/>
            <a:ext cx="290586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6611896" y="3927129"/>
            <a:ext cx="293745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622425" y="4253513"/>
            <a:ext cx="28953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6611896" y="4632538"/>
            <a:ext cx="291639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6611896" y="4948394"/>
            <a:ext cx="29058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6632953" y="5285306"/>
            <a:ext cx="289533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8622839" y="979150"/>
            <a:ext cx="230761" cy="634233"/>
            <a:chOff x="8622839" y="979150"/>
            <a:chExt cx="230761" cy="634233"/>
          </a:xfrm>
        </p:grpSpPr>
        <p:sp>
          <p:nvSpPr>
            <p:cNvPr id="99" name="Freeform 98"/>
            <p:cNvSpPr/>
            <p:nvPr/>
          </p:nvSpPr>
          <p:spPr>
            <a:xfrm>
              <a:off x="8770238" y="989678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4269" y="62281"/>
                  </a:lnTo>
                  <a:lnTo>
                    <a:pt x="843" y="116331"/>
                  </a:lnTo>
                  <a:lnTo>
                    <a:pt x="166" y="17206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23133" y="979150"/>
              <a:ext cx="157635" cy="140868"/>
            </a:xfrm>
            <a:custGeom>
              <a:avLst/>
              <a:gdLst/>
              <a:ahLst/>
              <a:cxnLst/>
              <a:rect l="0" t="0" r="0" b="0"/>
              <a:pathLst>
                <a:path w="157635" h="140868">
                  <a:moveTo>
                    <a:pt x="157634" y="115813"/>
                  </a:moveTo>
                  <a:lnTo>
                    <a:pt x="120156" y="124147"/>
                  </a:lnTo>
                  <a:lnTo>
                    <a:pt x="62318" y="134458"/>
                  </a:lnTo>
                  <a:lnTo>
                    <a:pt x="36502" y="140867"/>
                  </a:lnTo>
                  <a:lnTo>
                    <a:pt x="25407" y="140705"/>
                  </a:lnTo>
                  <a:lnTo>
                    <a:pt x="6840" y="134285"/>
                  </a:lnTo>
                  <a:lnTo>
                    <a:pt x="2122" y="126958"/>
                  </a:lnTo>
                  <a:lnTo>
                    <a:pt x="0" y="106339"/>
                  </a:lnTo>
                  <a:lnTo>
                    <a:pt x="6075" y="84696"/>
                  </a:lnTo>
                  <a:lnTo>
                    <a:pt x="30927" y="24217"/>
                  </a:lnTo>
                  <a:lnTo>
                    <a:pt x="418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22839" y="1331530"/>
              <a:ext cx="230761" cy="281853"/>
            </a:xfrm>
            <a:custGeom>
              <a:avLst/>
              <a:gdLst/>
              <a:ahLst/>
              <a:cxnLst/>
              <a:rect l="0" t="0" r="0" b="0"/>
              <a:pathLst>
                <a:path w="230761" h="281853">
                  <a:moveTo>
                    <a:pt x="200041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14278" y="12138"/>
                  </a:lnTo>
                  <a:lnTo>
                    <a:pt x="76885" y="13768"/>
                  </a:lnTo>
                  <a:lnTo>
                    <a:pt x="32214" y="10671"/>
                  </a:lnTo>
                  <a:lnTo>
                    <a:pt x="21476" y="12486"/>
                  </a:lnTo>
                  <a:lnTo>
                    <a:pt x="15487" y="17206"/>
                  </a:lnTo>
                  <a:lnTo>
                    <a:pt x="12665" y="23862"/>
                  </a:lnTo>
                  <a:lnTo>
                    <a:pt x="11980" y="77015"/>
                  </a:lnTo>
                  <a:lnTo>
                    <a:pt x="25220" y="131631"/>
                  </a:lnTo>
                  <a:lnTo>
                    <a:pt x="29681" y="136411"/>
                  </a:lnTo>
                  <a:lnTo>
                    <a:pt x="34996" y="137257"/>
                  </a:lnTo>
                  <a:lnTo>
                    <a:pt x="56773" y="127270"/>
                  </a:lnTo>
                  <a:lnTo>
                    <a:pt x="76705" y="118161"/>
                  </a:lnTo>
                  <a:lnTo>
                    <a:pt x="127629" y="112313"/>
                  </a:lnTo>
                  <a:lnTo>
                    <a:pt x="165718" y="114420"/>
                  </a:lnTo>
                  <a:lnTo>
                    <a:pt x="187126" y="120639"/>
                  </a:lnTo>
                  <a:lnTo>
                    <a:pt x="204440" y="131201"/>
                  </a:lnTo>
                  <a:lnTo>
                    <a:pt x="216815" y="146814"/>
                  </a:lnTo>
                  <a:lnTo>
                    <a:pt x="225044" y="166622"/>
                  </a:lnTo>
                  <a:lnTo>
                    <a:pt x="230327" y="217465"/>
                  </a:lnTo>
                  <a:lnTo>
                    <a:pt x="230760" y="231068"/>
                  </a:lnTo>
                  <a:lnTo>
                    <a:pt x="227540" y="242476"/>
                  </a:lnTo>
                  <a:lnTo>
                    <a:pt x="214602" y="261390"/>
                  </a:lnTo>
                  <a:lnTo>
                    <a:pt x="194035" y="274476"/>
                  </a:lnTo>
                  <a:lnTo>
                    <a:pt x="170466" y="281852"/>
                  </a:lnTo>
                  <a:lnTo>
                    <a:pt x="137466" y="279427"/>
                  </a:lnTo>
                  <a:lnTo>
                    <a:pt x="84307" y="264842"/>
                  </a:lnTo>
                  <a:lnTo>
                    <a:pt x="21064" y="244195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444416" y="1895129"/>
            <a:ext cx="423914" cy="2016396"/>
            <a:chOff x="8444416" y="1895129"/>
            <a:chExt cx="423914" cy="2016396"/>
          </a:xfrm>
        </p:grpSpPr>
        <p:sp>
          <p:nvSpPr>
            <p:cNvPr id="103" name="Freeform 102"/>
            <p:cNvSpPr/>
            <p:nvPr/>
          </p:nvSpPr>
          <p:spPr>
            <a:xfrm>
              <a:off x="8540531" y="1895129"/>
              <a:ext cx="327799" cy="260286"/>
            </a:xfrm>
            <a:custGeom>
              <a:avLst/>
              <a:gdLst/>
              <a:ahLst/>
              <a:cxnLst/>
              <a:rect l="0" t="0" r="0" b="0"/>
              <a:pathLst>
                <a:path w="327799" h="260286">
                  <a:moveTo>
                    <a:pt x="198122" y="10529"/>
                  </a:moveTo>
                  <a:lnTo>
                    <a:pt x="160644" y="2195"/>
                  </a:lnTo>
                  <a:lnTo>
                    <a:pt x="125795" y="3770"/>
                  </a:lnTo>
                  <a:lnTo>
                    <a:pt x="82579" y="14783"/>
                  </a:lnTo>
                  <a:lnTo>
                    <a:pt x="50803" y="35966"/>
                  </a:lnTo>
                  <a:lnTo>
                    <a:pt x="24750" y="64469"/>
                  </a:lnTo>
                  <a:lnTo>
                    <a:pt x="7802" y="95141"/>
                  </a:lnTo>
                  <a:lnTo>
                    <a:pt x="0" y="145352"/>
                  </a:lnTo>
                  <a:lnTo>
                    <a:pt x="988" y="185267"/>
                  </a:lnTo>
                  <a:lnTo>
                    <a:pt x="9512" y="208683"/>
                  </a:lnTo>
                  <a:lnTo>
                    <a:pt x="33053" y="236007"/>
                  </a:lnTo>
                  <a:lnTo>
                    <a:pt x="67844" y="253332"/>
                  </a:lnTo>
                  <a:lnTo>
                    <a:pt x="113377" y="260285"/>
                  </a:lnTo>
                  <a:lnTo>
                    <a:pt x="172760" y="254229"/>
                  </a:lnTo>
                  <a:lnTo>
                    <a:pt x="226430" y="238648"/>
                  </a:lnTo>
                  <a:lnTo>
                    <a:pt x="265584" y="213387"/>
                  </a:lnTo>
                  <a:lnTo>
                    <a:pt x="310186" y="166315"/>
                  </a:lnTo>
                  <a:lnTo>
                    <a:pt x="325823" y="136236"/>
                  </a:lnTo>
                  <a:lnTo>
                    <a:pt x="327798" y="115532"/>
                  </a:lnTo>
                  <a:lnTo>
                    <a:pt x="319533" y="73644"/>
                  </a:lnTo>
                  <a:lnTo>
                    <a:pt x="304415" y="42098"/>
                  </a:lnTo>
                  <a:lnTo>
                    <a:pt x="288647" y="27289"/>
                  </a:lnTo>
                  <a:lnTo>
                    <a:pt x="256919" y="12375"/>
                  </a:lnTo>
                  <a:lnTo>
                    <a:pt x="217883" y="3667"/>
                  </a:lnTo>
                  <a:lnTo>
                    <a:pt x="179801" y="1087"/>
                  </a:lnTo>
                  <a:lnTo>
                    <a:pt x="1454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17554" y="2358383"/>
              <a:ext cx="281330" cy="305327"/>
            </a:xfrm>
            <a:custGeom>
              <a:avLst/>
              <a:gdLst/>
              <a:ahLst/>
              <a:cxnLst/>
              <a:rect l="0" t="0" r="0" b="0"/>
              <a:pathLst>
                <a:path w="281330" h="305327">
                  <a:moveTo>
                    <a:pt x="0" y="0"/>
                  </a:moveTo>
                  <a:lnTo>
                    <a:pt x="53875" y="17958"/>
                  </a:lnTo>
                  <a:lnTo>
                    <a:pt x="111037" y="35149"/>
                  </a:lnTo>
                  <a:lnTo>
                    <a:pt x="165389" y="40738"/>
                  </a:lnTo>
                  <a:lnTo>
                    <a:pt x="218067" y="38723"/>
                  </a:lnTo>
                  <a:lnTo>
                    <a:pt x="268203" y="32995"/>
                  </a:lnTo>
                  <a:lnTo>
                    <a:pt x="275898" y="36035"/>
                  </a:lnTo>
                  <a:lnTo>
                    <a:pt x="279859" y="41571"/>
                  </a:lnTo>
                  <a:lnTo>
                    <a:pt x="281329" y="48771"/>
                  </a:lnTo>
                  <a:lnTo>
                    <a:pt x="276723" y="66130"/>
                  </a:lnTo>
                  <a:lnTo>
                    <a:pt x="247011" y="116203"/>
                  </a:lnTo>
                  <a:lnTo>
                    <a:pt x="204884" y="168507"/>
                  </a:lnTo>
                  <a:lnTo>
                    <a:pt x="165512" y="229439"/>
                  </a:lnTo>
                  <a:lnTo>
                    <a:pt x="119600" y="283153"/>
                  </a:lnTo>
                  <a:lnTo>
                    <a:pt x="105285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01782" y="2842694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407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44416" y="3227438"/>
              <a:ext cx="192274" cy="295548"/>
            </a:xfrm>
            <a:custGeom>
              <a:avLst/>
              <a:gdLst/>
              <a:ahLst/>
              <a:cxnLst/>
              <a:rect l="0" t="0" r="0" b="0"/>
              <a:pathLst>
                <a:path w="192274" h="295548">
                  <a:moveTo>
                    <a:pt x="178423" y="15339"/>
                  </a:moveTo>
                  <a:lnTo>
                    <a:pt x="140945" y="7006"/>
                  </a:lnTo>
                  <a:lnTo>
                    <a:pt x="89522" y="5244"/>
                  </a:lnTo>
                  <a:lnTo>
                    <a:pt x="42709" y="0"/>
                  </a:lnTo>
                  <a:lnTo>
                    <a:pt x="21009" y="6962"/>
                  </a:lnTo>
                  <a:lnTo>
                    <a:pt x="13819" y="15603"/>
                  </a:lnTo>
                  <a:lnTo>
                    <a:pt x="5830" y="40803"/>
                  </a:lnTo>
                  <a:lnTo>
                    <a:pt x="701" y="96235"/>
                  </a:lnTo>
                  <a:lnTo>
                    <a:pt x="0" y="124212"/>
                  </a:lnTo>
                  <a:lnTo>
                    <a:pt x="2152" y="131205"/>
                  </a:lnTo>
                  <a:lnTo>
                    <a:pt x="5927" y="133527"/>
                  </a:lnTo>
                  <a:lnTo>
                    <a:pt x="10783" y="132735"/>
                  </a:lnTo>
                  <a:lnTo>
                    <a:pt x="37728" y="116994"/>
                  </a:lnTo>
                  <a:lnTo>
                    <a:pt x="60130" y="113161"/>
                  </a:lnTo>
                  <a:lnTo>
                    <a:pt x="99050" y="116593"/>
                  </a:lnTo>
                  <a:lnTo>
                    <a:pt x="120139" y="125072"/>
                  </a:lnTo>
                  <a:lnTo>
                    <a:pt x="152742" y="149579"/>
                  </a:lnTo>
                  <a:lnTo>
                    <a:pt x="180543" y="185355"/>
                  </a:lnTo>
                  <a:lnTo>
                    <a:pt x="190284" y="205545"/>
                  </a:lnTo>
                  <a:lnTo>
                    <a:pt x="192273" y="226217"/>
                  </a:lnTo>
                  <a:lnTo>
                    <a:pt x="188088" y="245933"/>
                  </a:lnTo>
                  <a:lnTo>
                    <a:pt x="178430" y="262495"/>
                  </a:lnTo>
                  <a:lnTo>
                    <a:pt x="154249" y="284972"/>
                  </a:lnTo>
                  <a:lnTo>
                    <a:pt x="131803" y="293103"/>
                  </a:lnTo>
                  <a:lnTo>
                    <a:pt x="107400" y="295547"/>
                  </a:lnTo>
                  <a:lnTo>
                    <a:pt x="62610" y="289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66345" y="3663917"/>
              <a:ext cx="256723" cy="247608"/>
            </a:xfrm>
            <a:custGeom>
              <a:avLst/>
              <a:gdLst/>
              <a:ahLst/>
              <a:cxnLst/>
              <a:rect l="0" t="0" r="0" b="0"/>
              <a:pathLst>
                <a:path w="256723" h="247608">
                  <a:moveTo>
                    <a:pt x="167023" y="10528"/>
                  </a:moveTo>
                  <a:lnTo>
                    <a:pt x="139466" y="3292"/>
                  </a:lnTo>
                  <a:lnTo>
                    <a:pt x="98677" y="3315"/>
                  </a:lnTo>
                  <a:lnTo>
                    <a:pt x="52267" y="23098"/>
                  </a:lnTo>
                  <a:lnTo>
                    <a:pt x="31792" y="38342"/>
                  </a:lnTo>
                  <a:lnTo>
                    <a:pt x="14893" y="60714"/>
                  </a:lnTo>
                  <a:lnTo>
                    <a:pt x="5823" y="89375"/>
                  </a:lnTo>
                  <a:lnTo>
                    <a:pt x="0" y="149845"/>
                  </a:lnTo>
                  <a:lnTo>
                    <a:pt x="4580" y="187118"/>
                  </a:lnTo>
                  <a:lnTo>
                    <a:pt x="13328" y="206386"/>
                  </a:lnTo>
                  <a:lnTo>
                    <a:pt x="26184" y="222748"/>
                  </a:lnTo>
                  <a:lnTo>
                    <a:pt x="43596" y="237819"/>
                  </a:lnTo>
                  <a:lnTo>
                    <a:pt x="69273" y="246078"/>
                  </a:lnTo>
                  <a:lnTo>
                    <a:pt x="113494" y="247607"/>
                  </a:lnTo>
                  <a:lnTo>
                    <a:pt x="164768" y="237643"/>
                  </a:lnTo>
                  <a:lnTo>
                    <a:pt x="197940" y="222231"/>
                  </a:lnTo>
                  <a:lnTo>
                    <a:pt x="224406" y="197257"/>
                  </a:lnTo>
                  <a:lnTo>
                    <a:pt x="247066" y="167631"/>
                  </a:lnTo>
                  <a:lnTo>
                    <a:pt x="255240" y="140793"/>
                  </a:lnTo>
                  <a:lnTo>
                    <a:pt x="256722" y="95919"/>
                  </a:lnTo>
                  <a:lnTo>
                    <a:pt x="254899" y="81493"/>
                  </a:lnTo>
                  <a:lnTo>
                    <a:pt x="243514" y="59226"/>
                  </a:lnTo>
                  <a:lnTo>
                    <a:pt x="207608" y="25867"/>
                  </a:lnTo>
                  <a:lnTo>
                    <a:pt x="1564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412269" y="3997493"/>
            <a:ext cx="231628" cy="1592452"/>
            <a:chOff x="8412269" y="3997493"/>
            <a:chExt cx="231628" cy="1592452"/>
          </a:xfrm>
        </p:grpSpPr>
        <p:sp>
          <p:nvSpPr>
            <p:cNvPr id="109" name="Freeform 108"/>
            <p:cNvSpPr/>
            <p:nvPr/>
          </p:nvSpPr>
          <p:spPr>
            <a:xfrm>
              <a:off x="8433327" y="3997493"/>
              <a:ext cx="210570" cy="216937"/>
            </a:xfrm>
            <a:custGeom>
              <a:avLst/>
              <a:gdLst/>
              <a:ahLst/>
              <a:cxnLst/>
              <a:rect l="0" t="0" r="0" b="0"/>
              <a:pathLst>
                <a:path w="210570" h="216937">
                  <a:moveTo>
                    <a:pt x="0" y="55978"/>
                  </a:moveTo>
                  <a:lnTo>
                    <a:pt x="29308" y="17604"/>
                  </a:lnTo>
                  <a:lnTo>
                    <a:pt x="55087" y="1974"/>
                  </a:lnTo>
                  <a:lnTo>
                    <a:pt x="74786" y="0"/>
                  </a:lnTo>
                  <a:lnTo>
                    <a:pt x="116027" y="8266"/>
                  </a:lnTo>
                  <a:lnTo>
                    <a:pt x="124145" y="13642"/>
                  </a:lnTo>
                  <a:lnTo>
                    <a:pt x="136284" y="28973"/>
                  </a:lnTo>
                  <a:lnTo>
                    <a:pt x="149694" y="62925"/>
                  </a:lnTo>
                  <a:lnTo>
                    <a:pt x="151148" y="85972"/>
                  </a:lnTo>
                  <a:lnTo>
                    <a:pt x="145552" y="147232"/>
                  </a:lnTo>
                  <a:lnTo>
                    <a:pt x="136439" y="170235"/>
                  </a:lnTo>
                  <a:lnTo>
                    <a:pt x="112566" y="197327"/>
                  </a:lnTo>
                  <a:lnTo>
                    <a:pt x="83265" y="214583"/>
                  </a:lnTo>
                  <a:lnTo>
                    <a:pt x="62742" y="216936"/>
                  </a:lnTo>
                  <a:lnTo>
                    <a:pt x="43092" y="212913"/>
                  </a:lnTo>
                  <a:lnTo>
                    <a:pt x="26561" y="203326"/>
                  </a:lnTo>
                  <a:lnTo>
                    <a:pt x="22387" y="196324"/>
                  </a:lnTo>
                  <a:lnTo>
                    <a:pt x="20868" y="179185"/>
                  </a:lnTo>
                  <a:lnTo>
                    <a:pt x="27212" y="162989"/>
                  </a:lnTo>
                  <a:lnTo>
                    <a:pt x="50348" y="133528"/>
                  </a:lnTo>
                  <a:lnTo>
                    <a:pt x="58132" y="129905"/>
                  </a:lnTo>
                  <a:lnTo>
                    <a:pt x="76138" y="128999"/>
                  </a:lnTo>
                  <a:lnTo>
                    <a:pt x="134996" y="141041"/>
                  </a:lnTo>
                  <a:lnTo>
                    <a:pt x="193637" y="158217"/>
                  </a:lnTo>
                  <a:lnTo>
                    <a:pt x="210569" y="161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64911" y="4285098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12269" y="4669063"/>
              <a:ext cx="137803" cy="213442"/>
            </a:xfrm>
            <a:custGeom>
              <a:avLst/>
              <a:gdLst/>
              <a:ahLst/>
              <a:cxnLst/>
              <a:rect l="0" t="0" r="0" b="0"/>
              <a:pathLst>
                <a:path w="137803" h="213442">
                  <a:moveTo>
                    <a:pt x="0" y="5590"/>
                  </a:moveTo>
                  <a:lnTo>
                    <a:pt x="16768" y="0"/>
                  </a:lnTo>
                  <a:lnTo>
                    <a:pt x="34358" y="376"/>
                  </a:lnTo>
                  <a:lnTo>
                    <a:pt x="52705" y="5612"/>
                  </a:lnTo>
                  <a:lnTo>
                    <a:pt x="68659" y="15738"/>
                  </a:lnTo>
                  <a:lnTo>
                    <a:pt x="80428" y="31157"/>
                  </a:lnTo>
                  <a:lnTo>
                    <a:pt x="85204" y="40182"/>
                  </a:lnTo>
                  <a:lnTo>
                    <a:pt x="86049" y="48538"/>
                  </a:lnTo>
                  <a:lnTo>
                    <a:pt x="80749" y="64062"/>
                  </a:lnTo>
                  <a:lnTo>
                    <a:pt x="59021" y="85956"/>
                  </a:lnTo>
                  <a:lnTo>
                    <a:pt x="56895" y="91922"/>
                  </a:lnTo>
                  <a:lnTo>
                    <a:pt x="58987" y="97070"/>
                  </a:lnTo>
                  <a:lnTo>
                    <a:pt x="70671" y="105909"/>
                  </a:lnTo>
                  <a:lnTo>
                    <a:pt x="124661" y="130634"/>
                  </a:lnTo>
                  <a:lnTo>
                    <a:pt x="136513" y="146562"/>
                  </a:lnTo>
                  <a:lnTo>
                    <a:pt x="137802" y="154554"/>
                  </a:lnTo>
                  <a:lnTo>
                    <a:pt x="136322" y="162221"/>
                  </a:lnTo>
                  <a:lnTo>
                    <a:pt x="123060" y="184190"/>
                  </a:lnTo>
                  <a:lnTo>
                    <a:pt x="109675" y="197272"/>
                  </a:lnTo>
                  <a:lnTo>
                    <a:pt x="92029" y="206985"/>
                  </a:lnTo>
                  <a:lnTo>
                    <a:pt x="56774" y="213441"/>
                  </a:lnTo>
                  <a:lnTo>
                    <a:pt x="0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36119" y="5074735"/>
              <a:ext cx="169860" cy="177448"/>
            </a:xfrm>
            <a:custGeom>
              <a:avLst/>
              <a:gdLst/>
              <a:ahLst/>
              <a:cxnLst/>
              <a:rect l="0" t="0" r="0" b="0"/>
              <a:pathLst>
                <a:path w="169860" h="177448">
                  <a:moveTo>
                    <a:pt x="81435" y="10529"/>
                  </a:moveTo>
                  <a:lnTo>
                    <a:pt x="22872" y="65616"/>
                  </a:lnTo>
                  <a:lnTo>
                    <a:pt x="6632" y="95481"/>
                  </a:lnTo>
                  <a:lnTo>
                    <a:pt x="0" y="132146"/>
                  </a:lnTo>
                  <a:lnTo>
                    <a:pt x="4688" y="152708"/>
                  </a:lnTo>
                  <a:lnTo>
                    <a:pt x="9213" y="161467"/>
                  </a:lnTo>
                  <a:lnTo>
                    <a:pt x="16909" y="167307"/>
                  </a:lnTo>
                  <a:lnTo>
                    <a:pt x="37939" y="173795"/>
                  </a:lnTo>
                  <a:lnTo>
                    <a:pt x="76087" y="177447"/>
                  </a:lnTo>
                  <a:lnTo>
                    <a:pt x="96995" y="172062"/>
                  </a:lnTo>
                  <a:lnTo>
                    <a:pt x="129482" y="149541"/>
                  </a:lnTo>
                  <a:lnTo>
                    <a:pt x="145714" y="123858"/>
                  </a:lnTo>
                  <a:lnTo>
                    <a:pt x="168962" y="62953"/>
                  </a:lnTo>
                  <a:lnTo>
                    <a:pt x="169859" y="42017"/>
                  </a:lnTo>
                  <a:lnTo>
                    <a:pt x="168461" y="31521"/>
                  </a:lnTo>
                  <a:lnTo>
                    <a:pt x="164018" y="23354"/>
                  </a:lnTo>
                  <a:lnTo>
                    <a:pt x="149725" y="11160"/>
                  </a:lnTo>
                  <a:lnTo>
                    <a:pt x="128554" y="4960"/>
                  </a:lnTo>
                  <a:lnTo>
                    <a:pt x="91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416215" y="5380062"/>
              <a:ext cx="214204" cy="209883"/>
            </a:xfrm>
            <a:custGeom>
              <a:avLst/>
              <a:gdLst/>
              <a:ahLst/>
              <a:cxnLst/>
              <a:rect l="0" t="0" r="0" b="0"/>
              <a:pathLst>
                <a:path w="214204" h="209883">
                  <a:moveTo>
                    <a:pt x="90811" y="21057"/>
                  </a:moveTo>
                  <a:lnTo>
                    <a:pt x="66764" y="30632"/>
                  </a:lnTo>
                  <a:lnTo>
                    <a:pt x="10113" y="80955"/>
                  </a:lnTo>
                  <a:lnTo>
                    <a:pt x="2302" y="101101"/>
                  </a:lnTo>
                  <a:lnTo>
                    <a:pt x="0" y="124483"/>
                  </a:lnTo>
                  <a:lnTo>
                    <a:pt x="2878" y="146572"/>
                  </a:lnTo>
                  <a:lnTo>
                    <a:pt x="11175" y="164969"/>
                  </a:lnTo>
                  <a:lnTo>
                    <a:pt x="16664" y="173150"/>
                  </a:lnTo>
                  <a:lnTo>
                    <a:pt x="32120" y="185360"/>
                  </a:lnTo>
                  <a:lnTo>
                    <a:pt x="70639" y="202730"/>
                  </a:lnTo>
                  <a:lnTo>
                    <a:pt x="133966" y="209538"/>
                  </a:lnTo>
                  <a:lnTo>
                    <a:pt x="147656" y="209882"/>
                  </a:lnTo>
                  <a:lnTo>
                    <a:pt x="157953" y="206602"/>
                  </a:lnTo>
                  <a:lnTo>
                    <a:pt x="165988" y="200905"/>
                  </a:lnTo>
                  <a:lnTo>
                    <a:pt x="198630" y="156655"/>
                  </a:lnTo>
                  <a:lnTo>
                    <a:pt x="211145" y="124795"/>
                  </a:lnTo>
                  <a:lnTo>
                    <a:pt x="214203" y="87409"/>
                  </a:lnTo>
                  <a:lnTo>
                    <a:pt x="210773" y="64585"/>
                  </a:lnTo>
                  <a:lnTo>
                    <a:pt x="202229" y="45862"/>
                  </a:lnTo>
                  <a:lnTo>
                    <a:pt x="177680" y="14778"/>
                  </a:lnTo>
                  <a:lnTo>
                    <a:pt x="154765" y="6568"/>
                  </a:lnTo>
                  <a:lnTo>
                    <a:pt x="1118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61996" y="118549"/>
            <a:ext cx="4971069" cy="681617"/>
            <a:chOff x="161996" y="118549"/>
            <a:chExt cx="4971069" cy="681617"/>
          </a:xfrm>
        </p:grpSpPr>
        <p:sp>
          <p:nvSpPr>
            <p:cNvPr id="115" name="Freeform 114"/>
            <p:cNvSpPr/>
            <p:nvPr/>
          </p:nvSpPr>
          <p:spPr>
            <a:xfrm>
              <a:off x="161996" y="118549"/>
              <a:ext cx="332844" cy="537495"/>
            </a:xfrm>
            <a:custGeom>
              <a:avLst/>
              <a:gdLst/>
              <a:ahLst/>
              <a:cxnLst/>
              <a:rect l="0" t="0" r="0" b="0"/>
              <a:pathLst>
                <a:path w="332844" h="537495">
                  <a:moveTo>
                    <a:pt x="301257" y="113077"/>
                  </a:moveTo>
                  <a:lnTo>
                    <a:pt x="282129" y="60372"/>
                  </a:lnTo>
                  <a:lnTo>
                    <a:pt x="251454" y="22284"/>
                  </a:lnTo>
                  <a:lnTo>
                    <a:pt x="225280" y="6497"/>
                  </a:lnTo>
                  <a:lnTo>
                    <a:pt x="189708" y="0"/>
                  </a:lnTo>
                  <a:lnTo>
                    <a:pt x="136937" y="13445"/>
                  </a:lnTo>
                  <a:lnTo>
                    <a:pt x="103611" y="27275"/>
                  </a:lnTo>
                  <a:lnTo>
                    <a:pt x="70797" y="62204"/>
                  </a:lnTo>
                  <a:lnTo>
                    <a:pt x="35859" y="121716"/>
                  </a:lnTo>
                  <a:lnTo>
                    <a:pt x="17943" y="176568"/>
                  </a:lnTo>
                  <a:lnTo>
                    <a:pt x="736" y="239245"/>
                  </a:lnTo>
                  <a:lnTo>
                    <a:pt x="0" y="295840"/>
                  </a:lnTo>
                  <a:lnTo>
                    <a:pt x="5183" y="357409"/>
                  </a:lnTo>
                  <a:lnTo>
                    <a:pt x="14613" y="413461"/>
                  </a:lnTo>
                  <a:lnTo>
                    <a:pt x="31175" y="470396"/>
                  </a:lnTo>
                  <a:lnTo>
                    <a:pt x="44350" y="488695"/>
                  </a:lnTo>
                  <a:lnTo>
                    <a:pt x="81404" y="519506"/>
                  </a:lnTo>
                  <a:lnTo>
                    <a:pt x="112113" y="535448"/>
                  </a:lnTo>
                  <a:lnTo>
                    <a:pt x="132965" y="537494"/>
                  </a:lnTo>
                  <a:lnTo>
                    <a:pt x="180537" y="529275"/>
                  </a:lnTo>
                  <a:lnTo>
                    <a:pt x="239119" y="494871"/>
                  </a:lnTo>
                  <a:lnTo>
                    <a:pt x="295058" y="446436"/>
                  </a:lnTo>
                  <a:lnTo>
                    <a:pt x="324339" y="421515"/>
                  </a:lnTo>
                  <a:lnTo>
                    <a:pt x="332843" y="407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7784" y="418058"/>
              <a:ext cx="199296" cy="205323"/>
            </a:xfrm>
            <a:custGeom>
              <a:avLst/>
              <a:gdLst/>
              <a:ahLst/>
              <a:cxnLst/>
              <a:rect l="0" t="0" r="0" b="0"/>
              <a:pathLst>
                <a:path w="199296" h="205323">
                  <a:moveTo>
                    <a:pt x="134982" y="24138"/>
                  </a:moveTo>
                  <a:lnTo>
                    <a:pt x="117002" y="8497"/>
                  </a:lnTo>
                  <a:lnTo>
                    <a:pt x="100085" y="419"/>
                  </a:lnTo>
                  <a:lnTo>
                    <a:pt x="91830" y="137"/>
                  </a:lnTo>
                  <a:lnTo>
                    <a:pt x="76419" y="6062"/>
                  </a:lnTo>
                  <a:lnTo>
                    <a:pt x="24238" y="42256"/>
                  </a:lnTo>
                  <a:lnTo>
                    <a:pt x="7673" y="68501"/>
                  </a:lnTo>
                  <a:lnTo>
                    <a:pt x="0" y="117216"/>
                  </a:lnTo>
                  <a:lnTo>
                    <a:pt x="1011" y="156872"/>
                  </a:lnTo>
                  <a:lnTo>
                    <a:pt x="9539" y="180227"/>
                  </a:lnTo>
                  <a:lnTo>
                    <a:pt x="24248" y="196067"/>
                  </a:lnTo>
                  <a:lnTo>
                    <a:pt x="33083" y="201928"/>
                  </a:lnTo>
                  <a:lnTo>
                    <a:pt x="55379" y="205322"/>
                  </a:lnTo>
                  <a:lnTo>
                    <a:pt x="102231" y="197968"/>
                  </a:lnTo>
                  <a:lnTo>
                    <a:pt x="129048" y="183008"/>
                  </a:lnTo>
                  <a:lnTo>
                    <a:pt x="173374" y="143236"/>
                  </a:lnTo>
                  <a:lnTo>
                    <a:pt x="194581" y="111159"/>
                  </a:lnTo>
                  <a:lnTo>
                    <a:pt x="199295" y="88551"/>
                  </a:lnTo>
                  <a:lnTo>
                    <a:pt x="192790" y="45441"/>
                  </a:lnTo>
                  <a:lnTo>
                    <a:pt x="177977" y="19272"/>
                  </a:lnTo>
                  <a:lnTo>
                    <a:pt x="162280" y="7158"/>
                  </a:lnTo>
                  <a:lnTo>
                    <a:pt x="153181" y="2289"/>
                  </a:lnTo>
                  <a:lnTo>
                    <a:pt x="136831" y="0"/>
                  </a:lnTo>
                  <a:lnTo>
                    <a:pt x="113925" y="30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6994" y="428937"/>
              <a:ext cx="276843" cy="192212"/>
            </a:xfrm>
            <a:custGeom>
              <a:avLst/>
              <a:gdLst/>
              <a:ahLst/>
              <a:cxnLst/>
              <a:rect l="0" t="0" r="0" b="0"/>
              <a:pathLst>
                <a:path w="276843" h="192212">
                  <a:moveTo>
                    <a:pt x="0" y="55373"/>
                  </a:moveTo>
                  <a:lnTo>
                    <a:pt x="2340" y="88995"/>
                  </a:lnTo>
                  <a:lnTo>
                    <a:pt x="23720" y="148780"/>
                  </a:lnTo>
                  <a:lnTo>
                    <a:pt x="23966" y="192194"/>
                  </a:lnTo>
                  <a:lnTo>
                    <a:pt x="25336" y="192211"/>
                  </a:lnTo>
                  <a:lnTo>
                    <a:pt x="27419" y="188712"/>
                  </a:lnTo>
                  <a:lnTo>
                    <a:pt x="22704" y="133706"/>
                  </a:lnTo>
                  <a:lnTo>
                    <a:pt x="24665" y="91451"/>
                  </a:lnTo>
                  <a:lnTo>
                    <a:pt x="35808" y="40143"/>
                  </a:lnTo>
                  <a:lnTo>
                    <a:pt x="41420" y="30012"/>
                  </a:lnTo>
                  <a:lnTo>
                    <a:pt x="57013" y="15636"/>
                  </a:lnTo>
                  <a:lnTo>
                    <a:pt x="66085" y="13674"/>
                  </a:lnTo>
                  <a:lnTo>
                    <a:pt x="85523" y="17733"/>
                  </a:lnTo>
                  <a:lnTo>
                    <a:pt x="93280" y="23261"/>
                  </a:lnTo>
                  <a:lnTo>
                    <a:pt x="123794" y="61630"/>
                  </a:lnTo>
                  <a:lnTo>
                    <a:pt x="126983" y="71243"/>
                  </a:lnTo>
                  <a:lnTo>
                    <a:pt x="127052" y="97770"/>
                  </a:lnTo>
                  <a:lnTo>
                    <a:pt x="126658" y="89034"/>
                  </a:lnTo>
                  <a:lnTo>
                    <a:pt x="132025" y="63397"/>
                  </a:lnTo>
                  <a:lnTo>
                    <a:pt x="146613" y="33574"/>
                  </a:lnTo>
                  <a:lnTo>
                    <a:pt x="162258" y="19169"/>
                  </a:lnTo>
                  <a:lnTo>
                    <a:pt x="200897" y="389"/>
                  </a:lnTo>
                  <a:lnTo>
                    <a:pt x="211140" y="0"/>
                  </a:lnTo>
                  <a:lnTo>
                    <a:pt x="231881" y="5806"/>
                  </a:lnTo>
                  <a:lnTo>
                    <a:pt x="249677" y="19306"/>
                  </a:lnTo>
                  <a:lnTo>
                    <a:pt x="264216" y="37004"/>
                  </a:lnTo>
                  <a:lnTo>
                    <a:pt x="274577" y="56568"/>
                  </a:lnTo>
                  <a:lnTo>
                    <a:pt x="276842" y="76961"/>
                  </a:lnTo>
                  <a:lnTo>
                    <a:pt x="273741" y="129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105492" y="356652"/>
              <a:ext cx="141026" cy="387280"/>
            </a:xfrm>
            <a:custGeom>
              <a:avLst/>
              <a:gdLst/>
              <a:ahLst/>
              <a:cxnLst/>
              <a:rect l="0" t="0" r="0" b="0"/>
              <a:pathLst>
                <a:path w="141026" h="387280">
                  <a:moveTo>
                    <a:pt x="0" y="138187"/>
                  </a:moveTo>
                  <a:lnTo>
                    <a:pt x="5589" y="196804"/>
                  </a:lnTo>
                  <a:lnTo>
                    <a:pt x="9553" y="252148"/>
                  </a:lnTo>
                  <a:lnTo>
                    <a:pt x="10239" y="301155"/>
                  </a:lnTo>
                  <a:lnTo>
                    <a:pt x="10443" y="351550"/>
                  </a:lnTo>
                  <a:lnTo>
                    <a:pt x="10503" y="387279"/>
                  </a:lnTo>
                  <a:lnTo>
                    <a:pt x="11691" y="373559"/>
                  </a:lnTo>
                  <a:lnTo>
                    <a:pt x="16592" y="345577"/>
                  </a:lnTo>
                  <a:lnTo>
                    <a:pt x="8953" y="294793"/>
                  </a:lnTo>
                  <a:lnTo>
                    <a:pt x="5149" y="267451"/>
                  </a:lnTo>
                  <a:lnTo>
                    <a:pt x="9119" y="211770"/>
                  </a:lnTo>
                  <a:lnTo>
                    <a:pt x="10250" y="155711"/>
                  </a:lnTo>
                  <a:lnTo>
                    <a:pt x="3238" y="98408"/>
                  </a:lnTo>
                  <a:lnTo>
                    <a:pt x="3759" y="38216"/>
                  </a:lnTo>
                  <a:lnTo>
                    <a:pt x="6015" y="25916"/>
                  </a:lnTo>
                  <a:lnTo>
                    <a:pt x="11029" y="16546"/>
                  </a:lnTo>
                  <a:lnTo>
                    <a:pt x="25959" y="3016"/>
                  </a:lnTo>
                  <a:lnTo>
                    <a:pt x="34853" y="110"/>
                  </a:lnTo>
                  <a:lnTo>
                    <a:pt x="54095" y="0"/>
                  </a:lnTo>
                  <a:lnTo>
                    <a:pt x="84658" y="6516"/>
                  </a:lnTo>
                  <a:lnTo>
                    <a:pt x="102356" y="18835"/>
                  </a:lnTo>
                  <a:lnTo>
                    <a:pt x="116851" y="36009"/>
                  </a:lnTo>
                  <a:lnTo>
                    <a:pt x="135689" y="78749"/>
                  </a:lnTo>
                  <a:lnTo>
                    <a:pt x="141025" y="103581"/>
                  </a:lnTo>
                  <a:lnTo>
                    <a:pt x="139496" y="126316"/>
                  </a:lnTo>
                  <a:lnTo>
                    <a:pt x="131798" y="144999"/>
                  </a:lnTo>
                  <a:lnTo>
                    <a:pt x="126470" y="153257"/>
                  </a:lnTo>
                  <a:lnTo>
                    <a:pt x="118238" y="158762"/>
                  </a:lnTo>
                  <a:lnTo>
                    <a:pt x="84296" y="166510"/>
                  </a:lnTo>
                  <a:lnTo>
                    <a:pt x="31585" y="169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286657" y="378828"/>
              <a:ext cx="166276" cy="189711"/>
            </a:xfrm>
            <a:custGeom>
              <a:avLst/>
              <a:gdLst/>
              <a:ahLst/>
              <a:cxnLst/>
              <a:rect l="0" t="0" r="0" b="0"/>
              <a:pathLst>
                <a:path w="166276" h="189711">
                  <a:moveTo>
                    <a:pt x="124161" y="84425"/>
                  </a:moveTo>
                  <a:lnTo>
                    <a:pt x="109589" y="41734"/>
                  </a:lnTo>
                  <a:lnTo>
                    <a:pt x="96628" y="22168"/>
                  </a:lnTo>
                  <a:lnTo>
                    <a:pt x="79169" y="5673"/>
                  </a:lnTo>
                  <a:lnTo>
                    <a:pt x="69600" y="1508"/>
                  </a:lnTo>
                  <a:lnTo>
                    <a:pt x="49609" y="0"/>
                  </a:lnTo>
                  <a:lnTo>
                    <a:pt x="41704" y="4745"/>
                  </a:lnTo>
                  <a:lnTo>
                    <a:pt x="29802" y="22496"/>
                  </a:lnTo>
                  <a:lnTo>
                    <a:pt x="5181" y="84534"/>
                  </a:lnTo>
                  <a:lnTo>
                    <a:pt x="0" y="121632"/>
                  </a:lnTo>
                  <a:lnTo>
                    <a:pt x="5028" y="145416"/>
                  </a:lnTo>
                  <a:lnTo>
                    <a:pt x="9644" y="156671"/>
                  </a:lnTo>
                  <a:lnTo>
                    <a:pt x="17401" y="164175"/>
                  </a:lnTo>
                  <a:lnTo>
                    <a:pt x="38498" y="172512"/>
                  </a:lnTo>
                  <a:lnTo>
                    <a:pt x="48335" y="171226"/>
                  </a:lnTo>
                  <a:lnTo>
                    <a:pt x="65504" y="160438"/>
                  </a:lnTo>
                  <a:lnTo>
                    <a:pt x="88324" y="140223"/>
                  </a:lnTo>
                  <a:lnTo>
                    <a:pt x="104314" y="108237"/>
                  </a:lnTo>
                  <a:lnTo>
                    <a:pt x="106372" y="85650"/>
                  </a:lnTo>
                  <a:lnTo>
                    <a:pt x="105282" y="74713"/>
                  </a:lnTo>
                  <a:lnTo>
                    <a:pt x="104556" y="73271"/>
                  </a:lnTo>
                  <a:lnTo>
                    <a:pt x="103750" y="87267"/>
                  </a:lnTo>
                  <a:lnTo>
                    <a:pt x="109630" y="106745"/>
                  </a:lnTo>
                  <a:lnTo>
                    <a:pt x="137458" y="165645"/>
                  </a:lnTo>
                  <a:lnTo>
                    <a:pt x="148788" y="179015"/>
                  </a:lnTo>
                  <a:lnTo>
                    <a:pt x="166275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484518" y="389554"/>
              <a:ext cx="94757" cy="129928"/>
            </a:xfrm>
            <a:custGeom>
              <a:avLst/>
              <a:gdLst/>
              <a:ahLst/>
              <a:cxnLst/>
              <a:rect l="0" t="0" r="0" b="0"/>
              <a:pathLst>
                <a:path w="94757" h="129928">
                  <a:moveTo>
                    <a:pt x="0" y="42114"/>
                  </a:moveTo>
                  <a:lnTo>
                    <a:pt x="3119" y="84806"/>
                  </a:lnTo>
                  <a:lnTo>
                    <a:pt x="15618" y="129927"/>
                  </a:lnTo>
                  <a:lnTo>
                    <a:pt x="13570" y="124426"/>
                  </a:lnTo>
                  <a:lnTo>
                    <a:pt x="5206" y="63542"/>
                  </a:lnTo>
                  <a:lnTo>
                    <a:pt x="8553" y="42279"/>
                  </a:lnTo>
                  <a:lnTo>
                    <a:pt x="12721" y="31695"/>
                  </a:lnTo>
                  <a:lnTo>
                    <a:pt x="26711" y="16816"/>
                  </a:lnTo>
                  <a:lnTo>
                    <a:pt x="35354" y="1121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58939" y="442196"/>
              <a:ext cx="15093" cy="105286"/>
            </a:xfrm>
            <a:custGeom>
              <a:avLst/>
              <a:gdLst/>
              <a:ahLst/>
              <a:cxnLst/>
              <a:rect l="0" t="0" r="0" b="0"/>
              <a:pathLst>
                <a:path w="15093" h="105286">
                  <a:moveTo>
                    <a:pt x="15092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456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63502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47730" y="389971"/>
              <a:ext cx="157929" cy="146983"/>
            </a:xfrm>
            <a:custGeom>
              <a:avLst/>
              <a:gdLst/>
              <a:ahLst/>
              <a:cxnLst/>
              <a:rect l="0" t="0" r="0" b="0"/>
              <a:pathLst>
                <a:path w="157929" h="146983">
                  <a:moveTo>
                    <a:pt x="0" y="20640"/>
                  </a:moveTo>
                  <a:lnTo>
                    <a:pt x="8333" y="58118"/>
                  </a:lnTo>
                  <a:lnTo>
                    <a:pt x="11893" y="82920"/>
                  </a:lnTo>
                  <a:lnTo>
                    <a:pt x="23541" y="115003"/>
                  </a:lnTo>
                  <a:lnTo>
                    <a:pt x="23883" y="115134"/>
                  </a:lnTo>
                  <a:lnTo>
                    <a:pt x="22313" y="103581"/>
                  </a:lnTo>
                  <a:lnTo>
                    <a:pt x="24425" y="51625"/>
                  </a:lnTo>
                  <a:lnTo>
                    <a:pt x="30743" y="26222"/>
                  </a:lnTo>
                  <a:lnTo>
                    <a:pt x="41350" y="7133"/>
                  </a:lnTo>
                  <a:lnTo>
                    <a:pt x="48623" y="2277"/>
                  </a:lnTo>
                  <a:lnTo>
                    <a:pt x="66064" y="0"/>
                  </a:lnTo>
                  <a:lnTo>
                    <a:pt x="95614" y="10885"/>
                  </a:lnTo>
                  <a:lnTo>
                    <a:pt x="121007" y="34517"/>
                  </a:lnTo>
                  <a:lnTo>
                    <a:pt x="146234" y="84252"/>
                  </a:lnTo>
                  <a:lnTo>
                    <a:pt x="154463" y="115527"/>
                  </a:lnTo>
                  <a:lnTo>
                    <a:pt x="157928" y="1469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831958" y="407469"/>
              <a:ext cx="279783" cy="392697"/>
            </a:xfrm>
            <a:custGeom>
              <a:avLst/>
              <a:gdLst/>
              <a:ahLst/>
              <a:cxnLst/>
              <a:rect l="0" t="0" r="0" b="0"/>
              <a:pathLst>
                <a:path w="279783" h="392697">
                  <a:moveTo>
                    <a:pt x="252684" y="66313"/>
                  </a:moveTo>
                  <a:lnTo>
                    <a:pt x="243109" y="35031"/>
                  </a:lnTo>
                  <a:lnTo>
                    <a:pt x="232441" y="18874"/>
                  </a:lnTo>
                  <a:lnTo>
                    <a:pt x="216781" y="7015"/>
                  </a:lnTo>
                  <a:lnTo>
                    <a:pt x="207692" y="2214"/>
                  </a:lnTo>
                  <a:lnTo>
                    <a:pt x="188234" y="0"/>
                  </a:lnTo>
                  <a:lnTo>
                    <a:pt x="169057" y="4085"/>
                  </a:lnTo>
                  <a:lnTo>
                    <a:pt x="152735" y="13700"/>
                  </a:lnTo>
                  <a:lnTo>
                    <a:pt x="130393" y="37856"/>
                  </a:lnTo>
                  <a:lnTo>
                    <a:pt x="122293" y="60294"/>
                  </a:lnTo>
                  <a:lnTo>
                    <a:pt x="119863" y="84695"/>
                  </a:lnTo>
                  <a:lnTo>
                    <a:pt x="122683" y="107238"/>
                  </a:lnTo>
                  <a:lnTo>
                    <a:pt x="127412" y="115823"/>
                  </a:lnTo>
                  <a:lnTo>
                    <a:pt x="142025" y="128482"/>
                  </a:lnTo>
                  <a:lnTo>
                    <a:pt x="150836" y="131155"/>
                  </a:lnTo>
                  <a:lnTo>
                    <a:pt x="169983" y="131007"/>
                  </a:lnTo>
                  <a:lnTo>
                    <a:pt x="200494" y="118757"/>
                  </a:lnTo>
                  <a:lnTo>
                    <a:pt x="226172" y="100309"/>
                  </a:lnTo>
                  <a:lnTo>
                    <a:pt x="243009" y="74436"/>
                  </a:lnTo>
                  <a:lnTo>
                    <a:pt x="246234" y="72898"/>
                  </a:lnTo>
                  <a:lnTo>
                    <a:pt x="248384" y="76552"/>
                  </a:lnTo>
                  <a:lnTo>
                    <a:pt x="259353" y="135945"/>
                  </a:lnTo>
                  <a:lnTo>
                    <a:pt x="268689" y="192545"/>
                  </a:lnTo>
                  <a:lnTo>
                    <a:pt x="279653" y="237856"/>
                  </a:lnTo>
                  <a:lnTo>
                    <a:pt x="279782" y="282087"/>
                  </a:lnTo>
                  <a:lnTo>
                    <a:pt x="274086" y="304932"/>
                  </a:lnTo>
                  <a:lnTo>
                    <a:pt x="251366" y="338662"/>
                  </a:lnTo>
                  <a:lnTo>
                    <a:pt x="236890" y="352304"/>
                  </a:lnTo>
                  <a:lnTo>
                    <a:pt x="188820" y="374451"/>
                  </a:lnTo>
                  <a:lnTo>
                    <a:pt x="125326" y="381152"/>
                  </a:lnTo>
                  <a:lnTo>
                    <a:pt x="69990" y="381967"/>
                  </a:lnTo>
                  <a:lnTo>
                    <a:pt x="17666" y="390475"/>
                  </a:lnTo>
                  <a:lnTo>
                    <a:pt x="0" y="392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11026" y="126059"/>
              <a:ext cx="202229" cy="431526"/>
            </a:xfrm>
            <a:custGeom>
              <a:avLst/>
              <a:gdLst/>
              <a:ahLst/>
              <a:cxnLst/>
              <a:rect l="0" t="0" r="0" b="0"/>
              <a:pathLst>
                <a:path w="202229" h="431526">
                  <a:moveTo>
                    <a:pt x="0" y="116096"/>
                  </a:moveTo>
                  <a:lnTo>
                    <a:pt x="3119" y="165027"/>
                  </a:lnTo>
                  <a:lnTo>
                    <a:pt x="8333" y="212872"/>
                  </a:lnTo>
                  <a:lnTo>
                    <a:pt x="12997" y="264093"/>
                  </a:lnTo>
                  <a:lnTo>
                    <a:pt x="15549" y="316315"/>
                  </a:lnTo>
                  <a:lnTo>
                    <a:pt x="12016" y="368832"/>
                  </a:lnTo>
                  <a:lnTo>
                    <a:pt x="5233" y="427802"/>
                  </a:lnTo>
                  <a:lnTo>
                    <a:pt x="3488" y="431525"/>
                  </a:lnTo>
                  <a:lnTo>
                    <a:pt x="2325" y="429327"/>
                  </a:lnTo>
                  <a:lnTo>
                    <a:pt x="306" y="377360"/>
                  </a:lnTo>
                  <a:lnTo>
                    <a:pt x="90" y="325309"/>
                  </a:lnTo>
                  <a:lnTo>
                    <a:pt x="18" y="264613"/>
                  </a:lnTo>
                  <a:lnTo>
                    <a:pt x="3" y="201975"/>
                  </a:lnTo>
                  <a:lnTo>
                    <a:pt x="0" y="141682"/>
                  </a:lnTo>
                  <a:lnTo>
                    <a:pt x="0" y="81592"/>
                  </a:lnTo>
                  <a:lnTo>
                    <a:pt x="2339" y="51628"/>
                  </a:lnTo>
                  <a:lnTo>
                    <a:pt x="11178" y="30512"/>
                  </a:lnTo>
                  <a:lnTo>
                    <a:pt x="34897" y="5470"/>
                  </a:lnTo>
                  <a:lnTo>
                    <a:pt x="45491" y="1401"/>
                  </a:lnTo>
                  <a:lnTo>
                    <a:pt x="69741" y="0"/>
                  </a:lnTo>
                  <a:lnTo>
                    <a:pt x="104112" y="5788"/>
                  </a:lnTo>
                  <a:lnTo>
                    <a:pt x="145997" y="26630"/>
                  </a:lnTo>
                  <a:lnTo>
                    <a:pt x="170510" y="47603"/>
                  </a:lnTo>
                  <a:lnTo>
                    <a:pt x="191421" y="75525"/>
                  </a:lnTo>
                  <a:lnTo>
                    <a:pt x="201279" y="95725"/>
                  </a:lnTo>
                  <a:lnTo>
                    <a:pt x="202228" y="138006"/>
                  </a:lnTo>
                  <a:lnTo>
                    <a:pt x="189511" y="181989"/>
                  </a:lnTo>
                  <a:lnTo>
                    <a:pt x="174304" y="204263"/>
                  </a:lnTo>
                  <a:lnTo>
                    <a:pt x="155847" y="220792"/>
                  </a:lnTo>
                  <a:lnTo>
                    <a:pt x="135946" y="232038"/>
                  </a:lnTo>
                  <a:lnTo>
                    <a:pt x="74036" y="240384"/>
                  </a:lnTo>
                  <a:lnTo>
                    <a:pt x="31585" y="242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30939" y="436329"/>
              <a:ext cx="174885" cy="142739"/>
            </a:xfrm>
            <a:custGeom>
              <a:avLst/>
              <a:gdLst/>
              <a:ahLst/>
              <a:cxnLst/>
              <a:rect l="0" t="0" r="0" b="0"/>
              <a:pathLst>
                <a:path w="174885" h="142739">
                  <a:moveTo>
                    <a:pt x="111714" y="58510"/>
                  </a:moveTo>
                  <a:lnTo>
                    <a:pt x="102138" y="27228"/>
                  </a:lnTo>
                  <a:lnTo>
                    <a:pt x="91470" y="11071"/>
                  </a:lnTo>
                  <a:lnTo>
                    <a:pt x="83010" y="5827"/>
                  </a:lnTo>
                  <a:lnTo>
                    <a:pt x="61132" y="0"/>
                  </a:lnTo>
                  <a:lnTo>
                    <a:pt x="51086" y="786"/>
                  </a:lnTo>
                  <a:lnTo>
                    <a:pt x="33685" y="7899"/>
                  </a:lnTo>
                  <a:lnTo>
                    <a:pt x="10735" y="30646"/>
                  </a:lnTo>
                  <a:lnTo>
                    <a:pt x="2493" y="52755"/>
                  </a:lnTo>
                  <a:lnTo>
                    <a:pt x="0" y="77009"/>
                  </a:lnTo>
                  <a:lnTo>
                    <a:pt x="2792" y="99487"/>
                  </a:lnTo>
                  <a:lnTo>
                    <a:pt x="11051" y="118056"/>
                  </a:lnTo>
                  <a:lnTo>
                    <a:pt x="16529" y="126283"/>
                  </a:lnTo>
                  <a:lnTo>
                    <a:pt x="24861" y="130598"/>
                  </a:lnTo>
                  <a:lnTo>
                    <a:pt x="46596" y="132273"/>
                  </a:lnTo>
                  <a:lnTo>
                    <a:pt x="65615" y="125999"/>
                  </a:lnTo>
                  <a:lnTo>
                    <a:pt x="73962" y="121050"/>
                  </a:lnTo>
                  <a:lnTo>
                    <a:pt x="86356" y="106193"/>
                  </a:lnTo>
                  <a:lnTo>
                    <a:pt x="103845" y="68059"/>
                  </a:lnTo>
                  <a:lnTo>
                    <a:pt x="107638" y="66046"/>
                  </a:lnTo>
                  <a:lnTo>
                    <a:pt x="111336" y="69383"/>
                  </a:lnTo>
                  <a:lnTo>
                    <a:pt x="131266" y="102772"/>
                  </a:lnTo>
                  <a:lnTo>
                    <a:pt x="174884" y="142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37409" y="452725"/>
              <a:ext cx="115814" cy="119689"/>
            </a:xfrm>
            <a:custGeom>
              <a:avLst/>
              <a:gdLst/>
              <a:ahLst/>
              <a:cxnLst/>
              <a:rect l="0" t="0" r="0" b="0"/>
              <a:pathLst>
                <a:path w="115814" h="119689">
                  <a:moveTo>
                    <a:pt x="0" y="42114"/>
                  </a:moveTo>
                  <a:lnTo>
                    <a:pt x="17958" y="95989"/>
                  </a:lnTo>
                  <a:lnTo>
                    <a:pt x="24749" y="116361"/>
                  </a:lnTo>
                  <a:lnTo>
                    <a:pt x="24688" y="119688"/>
                  </a:lnTo>
                  <a:lnTo>
                    <a:pt x="22308" y="118396"/>
                  </a:lnTo>
                  <a:lnTo>
                    <a:pt x="14594" y="107603"/>
                  </a:lnTo>
                  <a:lnTo>
                    <a:pt x="4844" y="80625"/>
                  </a:lnTo>
                  <a:lnTo>
                    <a:pt x="2153" y="56500"/>
                  </a:lnTo>
                  <a:lnTo>
                    <a:pt x="4945" y="45856"/>
                  </a:lnTo>
                  <a:lnTo>
                    <a:pt x="17405" y="27789"/>
                  </a:lnTo>
                  <a:lnTo>
                    <a:pt x="37761" y="18200"/>
                  </a:lnTo>
                  <a:lnTo>
                    <a:pt x="98664" y="286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50174" y="231626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1"/>
                  </a:lnTo>
                  <a:lnTo>
                    <a:pt x="7740" y="218431"/>
                  </a:lnTo>
                  <a:lnTo>
                    <a:pt x="8158" y="269831"/>
                  </a:lnTo>
                  <a:lnTo>
                    <a:pt x="8282" y="308458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74279" y="34744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5589"/>
                  </a:lnTo>
                  <a:lnTo>
                    <a:pt x="4960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087587" y="386535"/>
              <a:ext cx="187409" cy="168437"/>
            </a:xfrm>
            <a:custGeom>
              <a:avLst/>
              <a:gdLst/>
              <a:ahLst/>
              <a:cxnLst/>
              <a:rect l="0" t="0" r="0" b="0"/>
              <a:pathLst>
                <a:path w="187409" h="168437">
                  <a:moveTo>
                    <a:pt x="113076" y="13547"/>
                  </a:moveTo>
                  <a:lnTo>
                    <a:pt x="96308" y="2369"/>
                  </a:lnTo>
                  <a:lnTo>
                    <a:pt x="75598" y="0"/>
                  </a:lnTo>
                  <a:lnTo>
                    <a:pt x="51965" y="4017"/>
                  </a:lnTo>
                  <a:lnTo>
                    <a:pt x="29764" y="13601"/>
                  </a:lnTo>
                  <a:lnTo>
                    <a:pt x="3123" y="37740"/>
                  </a:lnTo>
                  <a:lnTo>
                    <a:pt x="0" y="47223"/>
                  </a:lnTo>
                  <a:lnTo>
                    <a:pt x="2768" y="67119"/>
                  </a:lnTo>
                  <a:lnTo>
                    <a:pt x="7952" y="72658"/>
                  </a:lnTo>
                  <a:lnTo>
                    <a:pt x="14917" y="75182"/>
                  </a:lnTo>
                  <a:lnTo>
                    <a:pt x="69777" y="76516"/>
                  </a:lnTo>
                  <a:lnTo>
                    <a:pt x="132359" y="82281"/>
                  </a:lnTo>
                  <a:lnTo>
                    <a:pt x="165193" y="96954"/>
                  </a:lnTo>
                  <a:lnTo>
                    <a:pt x="180303" y="112618"/>
                  </a:lnTo>
                  <a:lnTo>
                    <a:pt x="185970" y="121709"/>
                  </a:lnTo>
                  <a:lnTo>
                    <a:pt x="187408" y="130108"/>
                  </a:lnTo>
                  <a:lnTo>
                    <a:pt x="186027" y="138048"/>
                  </a:lnTo>
                  <a:lnTo>
                    <a:pt x="182767" y="145681"/>
                  </a:lnTo>
                  <a:lnTo>
                    <a:pt x="166667" y="157281"/>
                  </a:lnTo>
                  <a:lnTo>
                    <a:pt x="143913" y="165167"/>
                  </a:lnTo>
                  <a:lnTo>
                    <a:pt x="105965" y="168436"/>
                  </a:lnTo>
                  <a:lnTo>
                    <a:pt x="50355" y="156575"/>
                  </a:lnTo>
                  <a:lnTo>
                    <a:pt x="38407" y="150035"/>
                  </a:lnTo>
                  <a:lnTo>
                    <a:pt x="28848" y="139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42860" y="16845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0528" y="57265"/>
                  </a:lnTo>
                  <a:lnTo>
                    <a:pt x="10528" y="112894"/>
                  </a:lnTo>
                  <a:lnTo>
                    <a:pt x="10528" y="156630"/>
                  </a:lnTo>
                  <a:lnTo>
                    <a:pt x="10528" y="219545"/>
                  </a:lnTo>
                  <a:lnTo>
                    <a:pt x="10528" y="274581"/>
                  </a:lnTo>
                  <a:lnTo>
                    <a:pt x="7409" y="33569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27046" y="30532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05241" y="15641"/>
                  </a:lnTo>
                  <a:lnTo>
                    <a:pt x="169347" y="26341"/>
                  </a:lnTo>
                  <a:lnTo>
                    <a:pt x="112177" y="30550"/>
                  </a:lnTo>
                  <a:lnTo>
                    <a:pt x="50494" y="313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734504" y="400082"/>
              <a:ext cx="164296" cy="135832"/>
            </a:xfrm>
            <a:custGeom>
              <a:avLst/>
              <a:gdLst/>
              <a:ahLst/>
              <a:cxnLst/>
              <a:rect l="0" t="0" r="0" b="0"/>
              <a:pathLst>
                <a:path w="164296" h="135832">
                  <a:moveTo>
                    <a:pt x="118926" y="10529"/>
                  </a:moveTo>
                  <a:lnTo>
                    <a:pt x="102158" y="4940"/>
                  </a:lnTo>
                  <a:lnTo>
                    <a:pt x="84567" y="8435"/>
                  </a:lnTo>
                  <a:lnTo>
                    <a:pt x="35502" y="30140"/>
                  </a:lnTo>
                  <a:lnTo>
                    <a:pt x="19068" y="46151"/>
                  </a:lnTo>
                  <a:lnTo>
                    <a:pt x="2251" y="74896"/>
                  </a:lnTo>
                  <a:lnTo>
                    <a:pt x="0" y="95289"/>
                  </a:lnTo>
                  <a:lnTo>
                    <a:pt x="1037" y="105640"/>
                  </a:lnTo>
                  <a:lnTo>
                    <a:pt x="11549" y="123380"/>
                  </a:lnTo>
                  <a:lnTo>
                    <a:pt x="19265" y="131387"/>
                  </a:lnTo>
                  <a:lnTo>
                    <a:pt x="30258" y="135554"/>
                  </a:lnTo>
                  <a:lnTo>
                    <a:pt x="71337" y="135831"/>
                  </a:lnTo>
                  <a:lnTo>
                    <a:pt x="105605" y="127334"/>
                  </a:lnTo>
                  <a:lnTo>
                    <a:pt x="138738" y="104095"/>
                  </a:lnTo>
                  <a:lnTo>
                    <a:pt x="152297" y="89548"/>
                  </a:lnTo>
                  <a:lnTo>
                    <a:pt x="162224" y="71385"/>
                  </a:lnTo>
                  <a:lnTo>
                    <a:pt x="164295" y="51614"/>
                  </a:lnTo>
                  <a:lnTo>
                    <a:pt x="160147" y="32298"/>
                  </a:lnTo>
                  <a:lnTo>
                    <a:pt x="1399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03779" y="133154"/>
              <a:ext cx="215313" cy="424490"/>
            </a:xfrm>
            <a:custGeom>
              <a:avLst/>
              <a:gdLst/>
              <a:ahLst/>
              <a:cxnLst/>
              <a:rect l="0" t="0" r="0" b="0"/>
              <a:pathLst>
                <a:path w="215313" h="424490">
                  <a:moveTo>
                    <a:pt x="18148" y="98472"/>
                  </a:moveTo>
                  <a:lnTo>
                    <a:pt x="21268" y="158856"/>
                  </a:lnTo>
                  <a:lnTo>
                    <a:pt x="26481" y="216580"/>
                  </a:lnTo>
                  <a:lnTo>
                    <a:pt x="31145" y="275017"/>
                  </a:lnTo>
                  <a:lnTo>
                    <a:pt x="39937" y="326257"/>
                  </a:lnTo>
                  <a:lnTo>
                    <a:pt x="47799" y="385492"/>
                  </a:lnTo>
                  <a:lnTo>
                    <a:pt x="43571" y="422551"/>
                  </a:lnTo>
                  <a:lnTo>
                    <a:pt x="40946" y="424489"/>
                  </a:lnTo>
                  <a:lnTo>
                    <a:pt x="38026" y="419932"/>
                  </a:lnTo>
                  <a:lnTo>
                    <a:pt x="31446" y="388692"/>
                  </a:lnTo>
                  <a:lnTo>
                    <a:pt x="21806" y="328543"/>
                  </a:lnTo>
                  <a:lnTo>
                    <a:pt x="15751" y="265235"/>
                  </a:lnTo>
                  <a:lnTo>
                    <a:pt x="6910" y="213784"/>
                  </a:lnTo>
                  <a:lnTo>
                    <a:pt x="0" y="164614"/>
                  </a:lnTo>
                  <a:lnTo>
                    <a:pt x="3255" y="106078"/>
                  </a:lnTo>
                  <a:lnTo>
                    <a:pt x="18498" y="46832"/>
                  </a:lnTo>
                  <a:lnTo>
                    <a:pt x="21891" y="35969"/>
                  </a:lnTo>
                  <a:lnTo>
                    <a:pt x="27662" y="27558"/>
                  </a:lnTo>
                  <a:lnTo>
                    <a:pt x="43433" y="15092"/>
                  </a:lnTo>
                  <a:lnTo>
                    <a:pt x="72043" y="1498"/>
                  </a:lnTo>
                  <a:lnTo>
                    <a:pt x="92404" y="0"/>
                  </a:lnTo>
                  <a:lnTo>
                    <a:pt x="134072" y="8571"/>
                  </a:lnTo>
                  <a:lnTo>
                    <a:pt x="165580" y="29331"/>
                  </a:lnTo>
                  <a:lnTo>
                    <a:pt x="191553" y="57709"/>
                  </a:lnTo>
                  <a:lnTo>
                    <a:pt x="208478" y="88344"/>
                  </a:lnTo>
                  <a:lnTo>
                    <a:pt x="215312" y="125237"/>
                  </a:lnTo>
                  <a:lnTo>
                    <a:pt x="206159" y="165804"/>
                  </a:lnTo>
                  <a:lnTo>
                    <a:pt x="191786" y="184160"/>
                  </a:lnTo>
                  <a:lnTo>
                    <a:pt x="183040" y="190692"/>
                  </a:lnTo>
                  <a:lnTo>
                    <a:pt x="160843" y="197951"/>
                  </a:lnTo>
                  <a:lnTo>
                    <a:pt x="102877" y="202610"/>
                  </a:lnTo>
                  <a:lnTo>
                    <a:pt x="70791" y="203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44977" y="407276"/>
              <a:ext cx="213863" cy="141671"/>
            </a:xfrm>
            <a:custGeom>
              <a:avLst/>
              <a:gdLst/>
              <a:ahLst/>
              <a:cxnLst/>
              <a:rect l="0" t="0" r="0" b="0"/>
              <a:pathLst>
                <a:path w="213863" h="141671">
                  <a:moveTo>
                    <a:pt x="150691" y="55977"/>
                  </a:moveTo>
                  <a:lnTo>
                    <a:pt x="121383" y="17604"/>
                  </a:lnTo>
                  <a:lnTo>
                    <a:pt x="95604" y="1974"/>
                  </a:lnTo>
                  <a:lnTo>
                    <a:pt x="75905" y="0"/>
                  </a:lnTo>
                  <a:lnTo>
                    <a:pt x="56622" y="4193"/>
                  </a:lnTo>
                  <a:lnTo>
                    <a:pt x="25178" y="25948"/>
                  </a:lnTo>
                  <a:lnTo>
                    <a:pt x="11849" y="40291"/>
                  </a:lnTo>
                  <a:lnTo>
                    <a:pt x="2026" y="58364"/>
                  </a:lnTo>
                  <a:lnTo>
                    <a:pt x="0" y="81215"/>
                  </a:lnTo>
                  <a:lnTo>
                    <a:pt x="4168" y="104629"/>
                  </a:lnTo>
                  <a:lnTo>
                    <a:pt x="13820" y="122834"/>
                  </a:lnTo>
                  <a:lnTo>
                    <a:pt x="29028" y="135604"/>
                  </a:lnTo>
                  <a:lnTo>
                    <a:pt x="37997" y="140647"/>
                  </a:lnTo>
                  <a:lnTo>
                    <a:pt x="47486" y="141670"/>
                  </a:lnTo>
                  <a:lnTo>
                    <a:pt x="67388" y="136567"/>
                  </a:lnTo>
                  <a:lnTo>
                    <a:pt x="98323" y="120540"/>
                  </a:lnTo>
                  <a:lnTo>
                    <a:pt x="124126" y="95384"/>
                  </a:lnTo>
                  <a:lnTo>
                    <a:pt x="133035" y="72712"/>
                  </a:lnTo>
                  <a:lnTo>
                    <a:pt x="136995" y="56396"/>
                  </a:lnTo>
                  <a:lnTo>
                    <a:pt x="138051" y="58596"/>
                  </a:lnTo>
                  <a:lnTo>
                    <a:pt x="138755" y="64742"/>
                  </a:lnTo>
                  <a:lnTo>
                    <a:pt x="145776" y="77810"/>
                  </a:lnTo>
                  <a:lnTo>
                    <a:pt x="177167" y="112232"/>
                  </a:lnTo>
                  <a:lnTo>
                    <a:pt x="213862" y="140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91066" y="368497"/>
              <a:ext cx="104644" cy="152910"/>
            </a:xfrm>
            <a:custGeom>
              <a:avLst/>
              <a:gdLst/>
              <a:ahLst/>
              <a:cxnLst/>
              <a:rect l="0" t="0" r="0" b="0"/>
              <a:pathLst>
                <a:path w="104644" h="152910">
                  <a:moveTo>
                    <a:pt x="9887" y="63171"/>
                  </a:moveTo>
                  <a:lnTo>
                    <a:pt x="13007" y="105863"/>
                  </a:lnTo>
                  <a:lnTo>
                    <a:pt x="24541" y="147513"/>
                  </a:lnTo>
                  <a:lnTo>
                    <a:pt x="24336" y="152154"/>
                  </a:lnTo>
                  <a:lnTo>
                    <a:pt x="21859" y="152909"/>
                  </a:lnTo>
                  <a:lnTo>
                    <a:pt x="17868" y="151072"/>
                  </a:lnTo>
                  <a:lnTo>
                    <a:pt x="10315" y="139673"/>
                  </a:lnTo>
                  <a:lnTo>
                    <a:pt x="4228" y="121738"/>
                  </a:lnTo>
                  <a:lnTo>
                    <a:pt x="0" y="58593"/>
                  </a:lnTo>
                  <a:lnTo>
                    <a:pt x="5882" y="37350"/>
                  </a:lnTo>
                  <a:lnTo>
                    <a:pt x="10727" y="28409"/>
                  </a:lnTo>
                  <a:lnTo>
                    <a:pt x="25468" y="15356"/>
                  </a:lnTo>
                  <a:lnTo>
                    <a:pt x="44888" y="6825"/>
                  </a:lnTo>
                  <a:lnTo>
                    <a:pt x="1046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811651" y="168455"/>
              <a:ext cx="20930" cy="368499"/>
            </a:xfrm>
            <a:custGeom>
              <a:avLst/>
              <a:gdLst/>
              <a:ahLst/>
              <a:cxnLst/>
              <a:rect l="0" t="0" r="0" b="0"/>
              <a:pathLst>
                <a:path w="20930" h="368499">
                  <a:moveTo>
                    <a:pt x="10401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9505"/>
                  </a:lnTo>
                  <a:lnTo>
                    <a:pt x="7133" y="219591"/>
                  </a:lnTo>
                  <a:lnTo>
                    <a:pt x="12875" y="279119"/>
                  </a:lnTo>
                  <a:lnTo>
                    <a:pt x="19868" y="341130"/>
                  </a:lnTo>
                  <a:lnTo>
                    <a:pt x="2092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706238" y="263212"/>
              <a:ext cx="200042" cy="8384"/>
            </a:xfrm>
            <a:custGeom>
              <a:avLst/>
              <a:gdLst/>
              <a:ahLst/>
              <a:cxnLst/>
              <a:rect l="0" t="0" r="0" b="0"/>
              <a:pathLst>
                <a:path w="200042" h="8384">
                  <a:moveTo>
                    <a:pt x="200041" y="0"/>
                  </a:moveTo>
                  <a:lnTo>
                    <a:pt x="142778" y="0"/>
                  </a:lnTo>
                  <a:lnTo>
                    <a:pt x="81885" y="5589"/>
                  </a:lnTo>
                  <a:lnTo>
                    <a:pt x="28307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957178" y="289208"/>
              <a:ext cx="175887" cy="261306"/>
            </a:xfrm>
            <a:custGeom>
              <a:avLst/>
              <a:gdLst/>
              <a:ahLst/>
              <a:cxnLst/>
              <a:rect l="0" t="0" r="0" b="0"/>
              <a:pathLst>
                <a:path w="175887" h="261306">
                  <a:moveTo>
                    <a:pt x="117557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43310" y="10149"/>
                  </a:lnTo>
                  <a:lnTo>
                    <a:pt x="17699" y="25528"/>
                  </a:lnTo>
                  <a:lnTo>
                    <a:pt x="5716" y="41357"/>
                  </a:lnTo>
                  <a:lnTo>
                    <a:pt x="882" y="50492"/>
                  </a:lnTo>
                  <a:lnTo>
                    <a:pt x="0" y="58921"/>
                  </a:lnTo>
                  <a:lnTo>
                    <a:pt x="5258" y="74526"/>
                  </a:lnTo>
                  <a:lnTo>
                    <a:pt x="18514" y="86141"/>
                  </a:lnTo>
                  <a:lnTo>
                    <a:pt x="26962" y="90876"/>
                  </a:lnTo>
                  <a:lnTo>
                    <a:pt x="80208" y="99645"/>
                  </a:lnTo>
                  <a:lnTo>
                    <a:pt x="137855" y="114754"/>
                  </a:lnTo>
                  <a:lnTo>
                    <a:pt x="156214" y="130926"/>
                  </a:lnTo>
                  <a:lnTo>
                    <a:pt x="169833" y="153711"/>
                  </a:lnTo>
                  <a:lnTo>
                    <a:pt x="175886" y="179436"/>
                  </a:lnTo>
                  <a:lnTo>
                    <a:pt x="172337" y="203347"/>
                  </a:lnTo>
                  <a:lnTo>
                    <a:pt x="161791" y="224503"/>
                  </a:lnTo>
                  <a:lnTo>
                    <a:pt x="145406" y="241705"/>
                  </a:lnTo>
                  <a:lnTo>
                    <a:pt x="116450" y="258953"/>
                  </a:lnTo>
                  <a:lnTo>
                    <a:pt x="96008" y="261305"/>
                  </a:lnTo>
                  <a:lnTo>
                    <a:pt x="34311" y="250206"/>
                  </a:lnTo>
                  <a:lnTo>
                    <a:pt x="22801" y="2477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21098" y="536953"/>
              <a:ext cx="4853638" cy="228294"/>
            </a:xfrm>
            <a:custGeom>
              <a:avLst/>
              <a:gdLst/>
              <a:ahLst/>
              <a:cxnLst/>
              <a:rect l="0" t="0" r="0" b="0"/>
              <a:pathLst>
                <a:path w="4853638" h="228294">
                  <a:moveTo>
                    <a:pt x="4853637" y="0"/>
                  </a:moveTo>
                  <a:lnTo>
                    <a:pt x="4804139" y="59593"/>
                  </a:lnTo>
                  <a:lnTo>
                    <a:pt x="4745219" y="115811"/>
                  </a:lnTo>
                  <a:lnTo>
                    <a:pt x="4735735" y="122831"/>
                  </a:lnTo>
                  <a:lnTo>
                    <a:pt x="4712719" y="130630"/>
                  </a:lnTo>
                  <a:lnTo>
                    <a:pt x="4686892" y="132927"/>
                  </a:lnTo>
                  <a:lnTo>
                    <a:pt x="4623853" y="121851"/>
                  </a:lnTo>
                  <a:lnTo>
                    <a:pt x="4569611" y="96822"/>
                  </a:lnTo>
                  <a:lnTo>
                    <a:pt x="4506218" y="65548"/>
                  </a:lnTo>
                  <a:lnTo>
                    <a:pt x="4446322" y="45936"/>
                  </a:lnTo>
                  <a:lnTo>
                    <a:pt x="4411247" y="37527"/>
                  </a:lnTo>
                  <a:lnTo>
                    <a:pt x="4349862" y="46868"/>
                  </a:lnTo>
                  <a:lnTo>
                    <a:pt x="4294303" y="81444"/>
                  </a:lnTo>
                  <a:lnTo>
                    <a:pt x="4231403" y="137129"/>
                  </a:lnTo>
                  <a:lnTo>
                    <a:pt x="4210931" y="152973"/>
                  </a:lnTo>
                  <a:lnTo>
                    <a:pt x="4187015" y="161575"/>
                  </a:lnTo>
                  <a:lnTo>
                    <a:pt x="4133533" y="167097"/>
                  </a:lnTo>
                  <a:lnTo>
                    <a:pt x="4075366" y="156824"/>
                  </a:lnTo>
                  <a:lnTo>
                    <a:pt x="4021996" y="139065"/>
                  </a:lnTo>
                  <a:lnTo>
                    <a:pt x="3963669" y="108159"/>
                  </a:lnTo>
                  <a:lnTo>
                    <a:pt x="3903606" y="81949"/>
                  </a:lnTo>
                  <a:lnTo>
                    <a:pt x="3855022" y="61291"/>
                  </a:lnTo>
                  <a:lnTo>
                    <a:pt x="3811138" y="55205"/>
                  </a:lnTo>
                  <a:lnTo>
                    <a:pt x="3753483" y="61554"/>
                  </a:lnTo>
                  <a:lnTo>
                    <a:pt x="3696205" y="77458"/>
                  </a:lnTo>
                  <a:lnTo>
                    <a:pt x="3639833" y="106242"/>
                  </a:lnTo>
                  <a:lnTo>
                    <a:pt x="3580677" y="140506"/>
                  </a:lnTo>
                  <a:lnTo>
                    <a:pt x="3527177" y="175491"/>
                  </a:lnTo>
                  <a:lnTo>
                    <a:pt x="3489911" y="196537"/>
                  </a:lnTo>
                  <a:lnTo>
                    <a:pt x="3443644" y="206412"/>
                  </a:lnTo>
                  <a:lnTo>
                    <a:pt x="3392890" y="209338"/>
                  </a:lnTo>
                  <a:lnTo>
                    <a:pt x="3331744" y="201921"/>
                  </a:lnTo>
                  <a:lnTo>
                    <a:pt x="3277725" y="189191"/>
                  </a:lnTo>
                  <a:lnTo>
                    <a:pt x="3221735" y="169822"/>
                  </a:lnTo>
                  <a:lnTo>
                    <a:pt x="3171552" y="150273"/>
                  </a:lnTo>
                  <a:lnTo>
                    <a:pt x="3116664" y="131112"/>
                  </a:lnTo>
                  <a:lnTo>
                    <a:pt x="3055043" y="116062"/>
                  </a:lnTo>
                  <a:lnTo>
                    <a:pt x="2991874" y="107414"/>
                  </a:lnTo>
                  <a:lnTo>
                    <a:pt x="2931477" y="106875"/>
                  </a:lnTo>
                  <a:lnTo>
                    <a:pt x="2871367" y="116821"/>
                  </a:lnTo>
                  <a:lnTo>
                    <a:pt x="2809104" y="130050"/>
                  </a:lnTo>
                  <a:lnTo>
                    <a:pt x="2751745" y="152334"/>
                  </a:lnTo>
                  <a:lnTo>
                    <a:pt x="2695354" y="176146"/>
                  </a:lnTo>
                  <a:lnTo>
                    <a:pt x="2639155" y="198051"/>
                  </a:lnTo>
                  <a:lnTo>
                    <a:pt x="2582994" y="216502"/>
                  </a:lnTo>
                  <a:lnTo>
                    <a:pt x="2523720" y="228293"/>
                  </a:lnTo>
                  <a:lnTo>
                    <a:pt x="2473273" y="227519"/>
                  </a:lnTo>
                  <a:lnTo>
                    <a:pt x="2424400" y="219881"/>
                  </a:lnTo>
                  <a:lnTo>
                    <a:pt x="2374045" y="210209"/>
                  </a:lnTo>
                  <a:lnTo>
                    <a:pt x="2320910" y="196815"/>
                  </a:lnTo>
                  <a:lnTo>
                    <a:pt x="2266623" y="176917"/>
                  </a:lnTo>
                  <a:lnTo>
                    <a:pt x="2212530" y="154486"/>
                  </a:lnTo>
                  <a:lnTo>
                    <a:pt x="2152971" y="137577"/>
                  </a:lnTo>
                  <a:lnTo>
                    <a:pt x="2095540" y="122972"/>
                  </a:lnTo>
                  <a:lnTo>
                    <a:pt x="2045108" y="117934"/>
                  </a:lnTo>
                  <a:lnTo>
                    <a:pt x="1987531" y="116442"/>
                  </a:lnTo>
                  <a:lnTo>
                    <a:pt x="1937196" y="121589"/>
                  </a:lnTo>
                  <a:lnTo>
                    <a:pt x="1884332" y="133808"/>
                  </a:lnTo>
                  <a:lnTo>
                    <a:pt x="1826230" y="147487"/>
                  </a:lnTo>
                  <a:lnTo>
                    <a:pt x="1774675" y="167043"/>
                  </a:lnTo>
                  <a:lnTo>
                    <a:pt x="1713365" y="185031"/>
                  </a:lnTo>
                  <a:lnTo>
                    <a:pt x="1661914" y="196730"/>
                  </a:lnTo>
                  <a:lnTo>
                    <a:pt x="1607037" y="199387"/>
                  </a:lnTo>
                  <a:lnTo>
                    <a:pt x="1549967" y="184271"/>
                  </a:lnTo>
                  <a:lnTo>
                    <a:pt x="1500661" y="171322"/>
                  </a:lnTo>
                  <a:lnTo>
                    <a:pt x="1449007" y="153187"/>
                  </a:lnTo>
                  <a:lnTo>
                    <a:pt x="1398997" y="134166"/>
                  </a:lnTo>
                  <a:lnTo>
                    <a:pt x="1343233" y="113546"/>
                  </a:lnTo>
                  <a:lnTo>
                    <a:pt x="1282175" y="92879"/>
                  </a:lnTo>
                  <a:lnTo>
                    <a:pt x="1231120" y="77531"/>
                  </a:lnTo>
                  <a:lnTo>
                    <a:pt x="1182749" y="67946"/>
                  </a:lnTo>
                  <a:lnTo>
                    <a:pt x="1125654" y="64586"/>
                  </a:lnTo>
                  <a:lnTo>
                    <a:pt x="1072342" y="64760"/>
                  </a:lnTo>
                  <a:lnTo>
                    <a:pt x="1011813" y="74707"/>
                  </a:lnTo>
                  <a:lnTo>
                    <a:pt x="954796" y="93526"/>
                  </a:lnTo>
                  <a:lnTo>
                    <a:pt x="892755" y="118309"/>
                  </a:lnTo>
                  <a:lnTo>
                    <a:pt x="831682" y="142832"/>
                  </a:lnTo>
                  <a:lnTo>
                    <a:pt x="770189" y="161298"/>
                  </a:lnTo>
                  <a:lnTo>
                    <a:pt x="711143" y="165872"/>
                  </a:lnTo>
                  <a:lnTo>
                    <a:pt x="656326" y="156724"/>
                  </a:lnTo>
                  <a:lnTo>
                    <a:pt x="593357" y="140221"/>
                  </a:lnTo>
                  <a:lnTo>
                    <a:pt x="537449" y="122811"/>
                  </a:lnTo>
                  <a:lnTo>
                    <a:pt x="479296" y="101555"/>
                  </a:lnTo>
                  <a:lnTo>
                    <a:pt x="418416" y="84878"/>
                  </a:lnTo>
                  <a:lnTo>
                    <a:pt x="356001" y="75907"/>
                  </a:lnTo>
                  <a:lnTo>
                    <a:pt x="307213" y="79943"/>
                  </a:lnTo>
                  <a:lnTo>
                    <a:pt x="245561" y="91787"/>
                  </a:lnTo>
                  <a:lnTo>
                    <a:pt x="196631" y="101935"/>
                  </a:lnTo>
                  <a:lnTo>
                    <a:pt x="140703" y="115845"/>
                  </a:lnTo>
                  <a:lnTo>
                    <a:pt x="89924" y="129858"/>
                  </a:lnTo>
                  <a:lnTo>
                    <a:pt x="27122" y="15261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62949" y="947564"/>
            <a:ext cx="3701093" cy="685927"/>
            <a:chOff x="562949" y="947564"/>
            <a:chExt cx="3701093" cy="685927"/>
          </a:xfrm>
        </p:grpSpPr>
        <p:sp>
          <p:nvSpPr>
            <p:cNvPr id="142" name="Freeform 141"/>
            <p:cNvSpPr/>
            <p:nvPr/>
          </p:nvSpPr>
          <p:spPr>
            <a:xfrm>
              <a:off x="562949" y="952730"/>
              <a:ext cx="289860" cy="552846"/>
            </a:xfrm>
            <a:custGeom>
              <a:avLst/>
              <a:gdLst/>
              <a:ahLst/>
              <a:cxnLst/>
              <a:rect l="0" t="0" r="0" b="0"/>
              <a:pathLst>
                <a:path w="289860" h="552846">
                  <a:moveTo>
                    <a:pt x="5589" y="552845"/>
                  </a:moveTo>
                  <a:lnTo>
                    <a:pt x="0" y="536077"/>
                  </a:lnTo>
                  <a:lnTo>
                    <a:pt x="376" y="518486"/>
                  </a:lnTo>
                  <a:lnTo>
                    <a:pt x="12138" y="467082"/>
                  </a:lnTo>
                  <a:lnTo>
                    <a:pt x="15332" y="411858"/>
                  </a:lnTo>
                  <a:lnTo>
                    <a:pt x="15963" y="350560"/>
                  </a:lnTo>
                  <a:lnTo>
                    <a:pt x="27550" y="287604"/>
                  </a:lnTo>
                  <a:lnTo>
                    <a:pt x="44313" y="226411"/>
                  </a:lnTo>
                  <a:lnTo>
                    <a:pt x="58255" y="169996"/>
                  </a:lnTo>
                  <a:lnTo>
                    <a:pt x="66685" y="108463"/>
                  </a:lnTo>
                  <a:lnTo>
                    <a:pt x="77926" y="59653"/>
                  </a:lnTo>
                  <a:lnTo>
                    <a:pt x="102520" y="5580"/>
                  </a:lnTo>
                  <a:lnTo>
                    <a:pt x="107645" y="828"/>
                  </a:lnTo>
                  <a:lnTo>
                    <a:pt x="113401" y="0"/>
                  </a:lnTo>
                  <a:lnTo>
                    <a:pt x="119577" y="1788"/>
                  </a:lnTo>
                  <a:lnTo>
                    <a:pt x="124865" y="6489"/>
                  </a:lnTo>
                  <a:lnTo>
                    <a:pt x="133860" y="21071"/>
                  </a:lnTo>
                  <a:lnTo>
                    <a:pt x="152780" y="83788"/>
                  </a:lnTo>
                  <a:lnTo>
                    <a:pt x="166985" y="144597"/>
                  </a:lnTo>
                  <a:lnTo>
                    <a:pt x="197145" y="206151"/>
                  </a:lnTo>
                  <a:lnTo>
                    <a:pt x="215966" y="266478"/>
                  </a:lnTo>
                  <a:lnTo>
                    <a:pt x="233681" y="328177"/>
                  </a:lnTo>
                  <a:lnTo>
                    <a:pt x="251251" y="383919"/>
                  </a:lnTo>
                  <a:lnTo>
                    <a:pt x="277135" y="433850"/>
                  </a:lnTo>
                  <a:lnTo>
                    <a:pt x="289859" y="458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0652" y="1299944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51689" y="0"/>
                  </a:lnTo>
                  <a:lnTo>
                    <a:pt x="134098" y="376"/>
                  </a:lnTo>
                  <a:lnTo>
                    <a:pt x="75458" y="4903"/>
                  </a:lnTo>
                  <a:lnTo>
                    <a:pt x="26950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29434" y="1221305"/>
              <a:ext cx="194515" cy="216622"/>
            </a:xfrm>
            <a:custGeom>
              <a:avLst/>
              <a:gdLst/>
              <a:ahLst/>
              <a:cxnLst/>
              <a:rect l="0" t="0" r="0" b="0"/>
              <a:pathLst>
                <a:path w="194515" h="216622">
                  <a:moveTo>
                    <a:pt x="18130" y="31586"/>
                  </a:moveTo>
                  <a:lnTo>
                    <a:pt x="6952" y="48353"/>
                  </a:lnTo>
                  <a:lnTo>
                    <a:pt x="0" y="81138"/>
                  </a:lnTo>
                  <a:lnTo>
                    <a:pt x="5792" y="139583"/>
                  </a:lnTo>
                  <a:lnTo>
                    <a:pt x="9137" y="163813"/>
                  </a:lnTo>
                  <a:lnTo>
                    <a:pt x="24174" y="190607"/>
                  </a:lnTo>
                  <a:lnTo>
                    <a:pt x="36804" y="205987"/>
                  </a:lnTo>
                  <a:lnTo>
                    <a:pt x="56456" y="214382"/>
                  </a:lnTo>
                  <a:lnTo>
                    <a:pt x="68247" y="216621"/>
                  </a:lnTo>
                  <a:lnTo>
                    <a:pt x="78448" y="215774"/>
                  </a:lnTo>
                  <a:lnTo>
                    <a:pt x="124657" y="196986"/>
                  </a:lnTo>
                  <a:lnTo>
                    <a:pt x="141905" y="183476"/>
                  </a:lnTo>
                  <a:lnTo>
                    <a:pt x="156199" y="165773"/>
                  </a:lnTo>
                  <a:lnTo>
                    <a:pt x="178801" y="115460"/>
                  </a:lnTo>
                  <a:lnTo>
                    <a:pt x="192284" y="57989"/>
                  </a:lnTo>
                  <a:lnTo>
                    <a:pt x="194514" y="19262"/>
                  </a:lnTo>
                  <a:lnTo>
                    <a:pt x="193041" y="12841"/>
                  </a:lnTo>
                  <a:lnTo>
                    <a:pt x="186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116020" y="1218250"/>
              <a:ext cx="251102" cy="415241"/>
            </a:xfrm>
            <a:custGeom>
              <a:avLst/>
              <a:gdLst/>
              <a:ahLst/>
              <a:cxnLst/>
              <a:rect l="0" t="0" r="0" b="0"/>
              <a:pathLst>
                <a:path w="251102" h="415241">
                  <a:moveTo>
                    <a:pt x="221099" y="129397"/>
                  </a:moveTo>
                  <a:lnTo>
                    <a:pt x="232277" y="112630"/>
                  </a:lnTo>
                  <a:lnTo>
                    <a:pt x="234646" y="91919"/>
                  </a:lnTo>
                  <a:lnTo>
                    <a:pt x="230629" y="68287"/>
                  </a:lnTo>
                  <a:lnTo>
                    <a:pt x="215214" y="36421"/>
                  </a:lnTo>
                  <a:lnTo>
                    <a:pt x="202495" y="19444"/>
                  </a:lnTo>
                  <a:lnTo>
                    <a:pt x="176592" y="2322"/>
                  </a:lnTo>
                  <a:lnTo>
                    <a:pt x="156864" y="0"/>
                  </a:lnTo>
                  <a:lnTo>
                    <a:pt x="136398" y="4037"/>
                  </a:lnTo>
                  <a:lnTo>
                    <a:pt x="115604" y="13630"/>
                  </a:lnTo>
                  <a:lnTo>
                    <a:pt x="100903" y="31932"/>
                  </a:lnTo>
                  <a:lnTo>
                    <a:pt x="81933" y="76220"/>
                  </a:lnTo>
                  <a:lnTo>
                    <a:pt x="76139" y="113771"/>
                  </a:lnTo>
                  <a:lnTo>
                    <a:pt x="81023" y="134540"/>
                  </a:lnTo>
                  <a:lnTo>
                    <a:pt x="103222" y="166938"/>
                  </a:lnTo>
                  <a:lnTo>
                    <a:pt x="112099" y="169632"/>
                  </a:lnTo>
                  <a:lnTo>
                    <a:pt x="134440" y="166387"/>
                  </a:lnTo>
                  <a:lnTo>
                    <a:pt x="162147" y="151406"/>
                  </a:lnTo>
                  <a:lnTo>
                    <a:pt x="185174" y="126560"/>
                  </a:lnTo>
                  <a:lnTo>
                    <a:pt x="191300" y="125166"/>
                  </a:lnTo>
                  <a:lnTo>
                    <a:pt x="196553" y="128916"/>
                  </a:lnTo>
                  <a:lnTo>
                    <a:pt x="213391" y="162967"/>
                  </a:lnTo>
                  <a:lnTo>
                    <a:pt x="234656" y="225339"/>
                  </a:lnTo>
                  <a:lnTo>
                    <a:pt x="244672" y="252757"/>
                  </a:lnTo>
                  <a:lnTo>
                    <a:pt x="251101" y="308486"/>
                  </a:lnTo>
                  <a:lnTo>
                    <a:pt x="249096" y="347407"/>
                  </a:lnTo>
                  <a:lnTo>
                    <a:pt x="242901" y="370180"/>
                  </a:lnTo>
                  <a:lnTo>
                    <a:pt x="232348" y="392000"/>
                  </a:lnTo>
                  <a:lnTo>
                    <a:pt x="213620" y="407156"/>
                  </a:lnTo>
                  <a:lnTo>
                    <a:pt x="202075" y="412836"/>
                  </a:lnTo>
                  <a:lnTo>
                    <a:pt x="152291" y="415240"/>
                  </a:lnTo>
                  <a:lnTo>
                    <a:pt x="90567" y="412808"/>
                  </a:lnTo>
                  <a:lnTo>
                    <a:pt x="32420" y="399053"/>
                  </a:lnTo>
                  <a:lnTo>
                    <a:pt x="0" y="392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01133" y="1231834"/>
              <a:ext cx="164625" cy="216557"/>
            </a:xfrm>
            <a:custGeom>
              <a:avLst/>
              <a:gdLst/>
              <a:ahLst/>
              <a:cxnLst/>
              <a:rect l="0" t="0" r="0" b="0"/>
              <a:pathLst>
                <a:path w="164625" h="216557">
                  <a:moveTo>
                    <a:pt x="20214" y="21057"/>
                  </a:moveTo>
                  <a:lnTo>
                    <a:pt x="3425" y="77271"/>
                  </a:lnTo>
                  <a:lnTo>
                    <a:pt x="0" y="135843"/>
                  </a:lnTo>
                  <a:lnTo>
                    <a:pt x="1871" y="162150"/>
                  </a:lnTo>
                  <a:lnTo>
                    <a:pt x="10502" y="181641"/>
                  </a:lnTo>
                  <a:lnTo>
                    <a:pt x="28515" y="205768"/>
                  </a:lnTo>
                  <a:lnTo>
                    <a:pt x="51199" y="214285"/>
                  </a:lnTo>
                  <a:lnTo>
                    <a:pt x="65437" y="216556"/>
                  </a:lnTo>
                  <a:lnTo>
                    <a:pt x="87496" y="212840"/>
                  </a:lnTo>
                  <a:lnTo>
                    <a:pt x="113069" y="197594"/>
                  </a:lnTo>
                  <a:lnTo>
                    <a:pt x="135464" y="175140"/>
                  </a:lnTo>
                  <a:lnTo>
                    <a:pt x="153798" y="146260"/>
                  </a:lnTo>
                  <a:lnTo>
                    <a:pt x="161473" y="123496"/>
                  </a:lnTo>
                  <a:lnTo>
                    <a:pt x="164624" y="78965"/>
                  </a:lnTo>
                  <a:lnTo>
                    <a:pt x="155801" y="27643"/>
                  </a:lnTo>
                  <a:lnTo>
                    <a:pt x="1465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31917" y="1234955"/>
              <a:ext cx="179443" cy="200065"/>
            </a:xfrm>
            <a:custGeom>
              <a:avLst/>
              <a:gdLst/>
              <a:ahLst/>
              <a:cxnLst/>
              <a:rect l="0" t="0" r="0" b="0"/>
              <a:pathLst>
                <a:path w="179443" h="200065">
                  <a:moveTo>
                    <a:pt x="126342" y="17936"/>
                  </a:moveTo>
                  <a:lnTo>
                    <a:pt x="115163" y="6757"/>
                  </a:lnTo>
                  <a:lnTo>
                    <a:pt x="97197" y="1269"/>
                  </a:lnTo>
                  <a:lnTo>
                    <a:pt x="74784" y="0"/>
                  </a:lnTo>
                  <a:lnTo>
                    <a:pt x="42435" y="7032"/>
                  </a:lnTo>
                  <a:lnTo>
                    <a:pt x="21200" y="17379"/>
                  </a:lnTo>
                  <a:lnTo>
                    <a:pt x="15303" y="24584"/>
                  </a:lnTo>
                  <a:lnTo>
                    <a:pt x="12541" y="32896"/>
                  </a:lnTo>
                  <a:lnTo>
                    <a:pt x="11870" y="41947"/>
                  </a:lnTo>
                  <a:lnTo>
                    <a:pt x="14932" y="50321"/>
                  </a:lnTo>
                  <a:lnTo>
                    <a:pt x="27693" y="65864"/>
                  </a:lnTo>
                  <a:lnTo>
                    <a:pt x="54609" y="82180"/>
                  </a:lnTo>
                  <a:lnTo>
                    <a:pt x="96314" y="97003"/>
                  </a:lnTo>
                  <a:lnTo>
                    <a:pt x="156515" y="107073"/>
                  </a:lnTo>
                  <a:lnTo>
                    <a:pt x="165174" y="112456"/>
                  </a:lnTo>
                  <a:lnTo>
                    <a:pt x="177916" y="127795"/>
                  </a:lnTo>
                  <a:lnTo>
                    <a:pt x="179442" y="136799"/>
                  </a:lnTo>
                  <a:lnTo>
                    <a:pt x="174898" y="156162"/>
                  </a:lnTo>
                  <a:lnTo>
                    <a:pt x="159186" y="181204"/>
                  </a:lnTo>
                  <a:lnTo>
                    <a:pt x="143279" y="193055"/>
                  </a:lnTo>
                  <a:lnTo>
                    <a:pt x="134124" y="197853"/>
                  </a:lnTo>
                  <a:lnTo>
                    <a:pt x="114592" y="200064"/>
                  </a:lnTo>
                  <a:lnTo>
                    <a:pt x="61840" y="190099"/>
                  </a:lnTo>
                  <a:lnTo>
                    <a:pt x="18931" y="184004"/>
                  </a:lnTo>
                  <a:lnTo>
                    <a:pt x="0" y="1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64194" y="1031792"/>
              <a:ext cx="30936" cy="410613"/>
            </a:xfrm>
            <a:custGeom>
              <a:avLst/>
              <a:gdLst/>
              <a:ahLst/>
              <a:cxnLst/>
              <a:rect l="0" t="0" r="0" b="0"/>
              <a:pathLst>
                <a:path w="30936" h="4106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2"/>
                  </a:lnTo>
                  <a:lnTo>
                    <a:pt x="18002" y="272848"/>
                  </a:lnTo>
                  <a:lnTo>
                    <a:pt x="26583" y="321180"/>
                  </a:lnTo>
                  <a:lnTo>
                    <a:pt x="30075" y="380555"/>
                  </a:lnTo>
                  <a:lnTo>
                    <a:pt x="3093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726673" y="115813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2300" y="10529"/>
                  </a:lnTo>
                  <a:lnTo>
                    <a:pt x="140816" y="7409"/>
                  </a:lnTo>
                  <a:lnTo>
                    <a:pt x="81498" y="1464"/>
                  </a:lnTo>
                  <a:lnTo>
                    <a:pt x="1999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442611" y="947564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8848" y="138054"/>
                  </a:lnTo>
                  <a:lnTo>
                    <a:pt x="27292" y="186094"/>
                  </a:lnTo>
                  <a:lnTo>
                    <a:pt x="31483" y="243092"/>
                  </a:lnTo>
                  <a:lnTo>
                    <a:pt x="37274" y="295206"/>
                  </a:lnTo>
                  <a:lnTo>
                    <a:pt x="33056" y="351681"/>
                  </a:lnTo>
                  <a:lnTo>
                    <a:pt x="37465" y="412879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37326" y="1120483"/>
              <a:ext cx="252685" cy="48181"/>
            </a:xfrm>
            <a:custGeom>
              <a:avLst/>
              <a:gdLst/>
              <a:ahLst/>
              <a:cxnLst/>
              <a:rect l="0" t="0" r="0" b="0"/>
              <a:pathLst>
                <a:path w="252685" h="48181">
                  <a:moveTo>
                    <a:pt x="252684" y="6066"/>
                  </a:moveTo>
                  <a:lnTo>
                    <a:pt x="220232" y="0"/>
                  </a:lnTo>
                  <a:lnTo>
                    <a:pt x="162753" y="10625"/>
                  </a:lnTo>
                  <a:lnTo>
                    <a:pt x="109531" y="23821"/>
                  </a:lnTo>
                  <a:lnTo>
                    <a:pt x="47612" y="35599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565658" y="1210777"/>
              <a:ext cx="210940" cy="207435"/>
            </a:xfrm>
            <a:custGeom>
              <a:avLst/>
              <a:gdLst/>
              <a:ahLst/>
              <a:cxnLst/>
              <a:rect l="0" t="0" r="0" b="0"/>
              <a:pathLst>
                <a:path w="210940" h="207435">
                  <a:moveTo>
                    <a:pt x="129637" y="42114"/>
                  </a:moveTo>
                  <a:lnTo>
                    <a:pt x="111656" y="26473"/>
                  </a:lnTo>
                  <a:lnTo>
                    <a:pt x="94739" y="18395"/>
                  </a:lnTo>
                  <a:lnTo>
                    <a:pt x="75522" y="17144"/>
                  </a:lnTo>
                  <a:lnTo>
                    <a:pt x="56453" y="21657"/>
                  </a:lnTo>
                  <a:lnTo>
                    <a:pt x="25147" y="43619"/>
                  </a:lnTo>
                  <a:lnTo>
                    <a:pt x="11837" y="57991"/>
                  </a:lnTo>
                  <a:lnTo>
                    <a:pt x="2022" y="76076"/>
                  </a:lnTo>
                  <a:lnTo>
                    <a:pt x="0" y="102052"/>
                  </a:lnTo>
                  <a:lnTo>
                    <a:pt x="8233" y="155209"/>
                  </a:lnTo>
                  <a:lnTo>
                    <a:pt x="23345" y="183118"/>
                  </a:lnTo>
                  <a:lnTo>
                    <a:pt x="39112" y="195639"/>
                  </a:lnTo>
                  <a:lnTo>
                    <a:pt x="58988" y="203934"/>
                  </a:lnTo>
                  <a:lnTo>
                    <a:pt x="96486" y="207434"/>
                  </a:lnTo>
                  <a:lnTo>
                    <a:pt x="136062" y="200412"/>
                  </a:lnTo>
                  <a:lnTo>
                    <a:pt x="169365" y="184033"/>
                  </a:lnTo>
                  <a:lnTo>
                    <a:pt x="186678" y="171090"/>
                  </a:lnTo>
                  <a:lnTo>
                    <a:pt x="203990" y="145060"/>
                  </a:lnTo>
                  <a:lnTo>
                    <a:pt x="210939" y="103942"/>
                  </a:lnTo>
                  <a:lnTo>
                    <a:pt x="207409" y="65892"/>
                  </a:lnTo>
                  <a:lnTo>
                    <a:pt x="198907" y="46443"/>
                  </a:lnTo>
                  <a:lnTo>
                    <a:pt x="174385" y="14893"/>
                  </a:lnTo>
                  <a:lnTo>
                    <a:pt x="154594" y="6619"/>
                  </a:lnTo>
                  <a:lnTo>
                    <a:pt x="1191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158692" y="1038101"/>
              <a:ext cx="252542" cy="391311"/>
            </a:xfrm>
            <a:custGeom>
              <a:avLst/>
              <a:gdLst/>
              <a:ahLst/>
              <a:cxnLst/>
              <a:rect l="0" t="0" r="0" b="0"/>
              <a:pathLst>
                <a:path w="252542" h="391311">
                  <a:moveTo>
                    <a:pt x="31442" y="35805"/>
                  </a:moveTo>
                  <a:lnTo>
                    <a:pt x="25853" y="94422"/>
                  </a:lnTo>
                  <a:lnTo>
                    <a:pt x="16788" y="145980"/>
                  </a:lnTo>
                  <a:lnTo>
                    <a:pt x="12283" y="200121"/>
                  </a:lnTo>
                  <a:lnTo>
                    <a:pt x="5358" y="253207"/>
                  </a:lnTo>
                  <a:lnTo>
                    <a:pt x="944" y="315142"/>
                  </a:lnTo>
                  <a:lnTo>
                    <a:pt x="71" y="372436"/>
                  </a:lnTo>
                  <a:lnTo>
                    <a:pt x="0" y="386568"/>
                  </a:lnTo>
                  <a:lnTo>
                    <a:pt x="1122" y="391310"/>
                  </a:lnTo>
                  <a:lnTo>
                    <a:pt x="3040" y="389791"/>
                  </a:lnTo>
                  <a:lnTo>
                    <a:pt x="7121" y="375626"/>
                  </a:lnTo>
                  <a:lnTo>
                    <a:pt x="9955" y="315100"/>
                  </a:lnTo>
                  <a:lnTo>
                    <a:pt x="10300" y="251718"/>
                  </a:lnTo>
                  <a:lnTo>
                    <a:pt x="11530" y="200255"/>
                  </a:lnTo>
                  <a:lnTo>
                    <a:pt x="18784" y="149132"/>
                  </a:lnTo>
                  <a:lnTo>
                    <a:pt x="31715" y="92463"/>
                  </a:lnTo>
                  <a:lnTo>
                    <a:pt x="50196" y="36334"/>
                  </a:lnTo>
                  <a:lnTo>
                    <a:pt x="61614" y="14983"/>
                  </a:lnTo>
                  <a:lnTo>
                    <a:pt x="70274" y="7886"/>
                  </a:lnTo>
                  <a:lnTo>
                    <a:pt x="92375" y="0"/>
                  </a:lnTo>
                  <a:lnTo>
                    <a:pt x="102480" y="237"/>
                  </a:lnTo>
                  <a:lnTo>
                    <a:pt x="119946" y="6739"/>
                  </a:lnTo>
                  <a:lnTo>
                    <a:pt x="142933" y="29143"/>
                  </a:lnTo>
                  <a:lnTo>
                    <a:pt x="170492" y="77730"/>
                  </a:lnTo>
                  <a:lnTo>
                    <a:pt x="191533" y="139320"/>
                  </a:lnTo>
                  <a:lnTo>
                    <a:pt x="212284" y="191303"/>
                  </a:lnTo>
                  <a:lnTo>
                    <a:pt x="227648" y="244942"/>
                  </a:lnTo>
                  <a:lnTo>
                    <a:pt x="241948" y="307530"/>
                  </a:lnTo>
                  <a:lnTo>
                    <a:pt x="250448" y="365300"/>
                  </a:lnTo>
                  <a:lnTo>
                    <a:pt x="252541" y="383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79606" y="127394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52642"/>
                  </a:moveTo>
                  <a:lnTo>
                    <a:pt x="139961" y="23334"/>
                  </a:lnTo>
                  <a:lnTo>
                    <a:pt x="88131" y="11888"/>
                  </a:lnTo>
                  <a:lnTo>
                    <a:pt x="26510" y="17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497717" y="1186710"/>
              <a:ext cx="180650" cy="383171"/>
            </a:xfrm>
            <a:custGeom>
              <a:avLst/>
              <a:gdLst/>
              <a:ahLst/>
              <a:cxnLst/>
              <a:rect l="0" t="0" r="0" b="0"/>
              <a:pathLst>
                <a:path w="180650" h="383171">
                  <a:moveTo>
                    <a:pt x="18801" y="139880"/>
                  </a:moveTo>
                  <a:lnTo>
                    <a:pt x="18801" y="188811"/>
                  </a:lnTo>
                  <a:lnTo>
                    <a:pt x="18801" y="247942"/>
                  </a:lnTo>
                  <a:lnTo>
                    <a:pt x="18801" y="305852"/>
                  </a:lnTo>
                  <a:lnTo>
                    <a:pt x="21920" y="366164"/>
                  </a:lnTo>
                  <a:lnTo>
                    <a:pt x="24866" y="383170"/>
                  </a:lnTo>
                  <a:lnTo>
                    <a:pt x="24014" y="382792"/>
                  </a:lnTo>
                  <a:lnTo>
                    <a:pt x="22277" y="379030"/>
                  </a:lnTo>
                  <a:lnTo>
                    <a:pt x="16139" y="318353"/>
                  </a:lnTo>
                  <a:lnTo>
                    <a:pt x="9827" y="257023"/>
                  </a:lnTo>
                  <a:lnTo>
                    <a:pt x="7410" y="196988"/>
                  </a:lnTo>
                  <a:lnTo>
                    <a:pt x="0" y="140069"/>
                  </a:lnTo>
                  <a:lnTo>
                    <a:pt x="3779" y="83766"/>
                  </a:lnTo>
                  <a:lnTo>
                    <a:pt x="16960" y="37159"/>
                  </a:lnTo>
                  <a:lnTo>
                    <a:pt x="28121" y="19747"/>
                  </a:lnTo>
                  <a:lnTo>
                    <a:pt x="44000" y="7329"/>
                  </a:lnTo>
                  <a:lnTo>
                    <a:pt x="53148" y="2380"/>
                  </a:lnTo>
                  <a:lnTo>
                    <a:pt x="75790" y="0"/>
                  </a:lnTo>
                  <a:lnTo>
                    <a:pt x="122865" y="8004"/>
                  </a:lnTo>
                  <a:lnTo>
                    <a:pt x="149720" y="23077"/>
                  </a:lnTo>
                  <a:lnTo>
                    <a:pt x="161995" y="38835"/>
                  </a:lnTo>
                  <a:lnTo>
                    <a:pt x="179407" y="77547"/>
                  </a:lnTo>
                  <a:lnTo>
                    <a:pt x="180649" y="98138"/>
                  </a:lnTo>
                  <a:lnTo>
                    <a:pt x="176131" y="118989"/>
                  </a:lnTo>
                  <a:lnTo>
                    <a:pt x="166324" y="139954"/>
                  </a:lnTo>
                  <a:lnTo>
                    <a:pt x="151047" y="154731"/>
                  </a:lnTo>
                  <a:lnTo>
                    <a:pt x="131389" y="164028"/>
                  </a:lnTo>
                  <a:lnTo>
                    <a:pt x="86881" y="169997"/>
                  </a:lnTo>
                  <a:lnTo>
                    <a:pt x="60915" y="171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779730" y="1189720"/>
              <a:ext cx="94758" cy="179161"/>
            </a:xfrm>
            <a:custGeom>
              <a:avLst/>
              <a:gdLst/>
              <a:ahLst/>
              <a:cxnLst/>
              <a:rect l="0" t="0" r="0" b="0"/>
              <a:pathLst>
                <a:path w="94758" h="179161">
                  <a:moveTo>
                    <a:pt x="0" y="63171"/>
                  </a:moveTo>
                  <a:lnTo>
                    <a:pt x="11453" y="120435"/>
                  </a:lnTo>
                  <a:lnTo>
                    <a:pt x="25858" y="179160"/>
                  </a:lnTo>
                  <a:lnTo>
                    <a:pt x="13108" y="122103"/>
                  </a:lnTo>
                  <a:lnTo>
                    <a:pt x="11038" y="69352"/>
                  </a:lnTo>
                  <a:lnTo>
                    <a:pt x="16994" y="47981"/>
                  </a:lnTo>
                  <a:lnTo>
                    <a:pt x="28610" y="30683"/>
                  </a:lnTo>
                  <a:lnTo>
                    <a:pt x="45471" y="15197"/>
                  </a:lnTo>
                  <a:lnTo>
                    <a:pt x="64663" y="675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038379" y="1263419"/>
              <a:ext cx="15093" cy="126343"/>
            </a:xfrm>
            <a:custGeom>
              <a:avLst/>
              <a:gdLst/>
              <a:ahLst/>
              <a:cxnLst/>
              <a:rect l="0" t="0" r="0" b="0"/>
              <a:pathLst>
                <a:path w="15093" h="126343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1509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42943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35494" y="1010735"/>
              <a:ext cx="28548" cy="400084"/>
            </a:xfrm>
            <a:custGeom>
              <a:avLst/>
              <a:gdLst/>
              <a:ahLst/>
              <a:cxnLst/>
              <a:rect l="0" t="0" r="0" b="0"/>
              <a:pathLst>
                <a:path w="28548" h="400084">
                  <a:moveTo>
                    <a:pt x="28547" y="0"/>
                  </a:moveTo>
                  <a:lnTo>
                    <a:pt x="17094" y="57264"/>
                  </a:lnTo>
                  <a:lnTo>
                    <a:pt x="7216" y="109774"/>
                  </a:lnTo>
                  <a:lnTo>
                    <a:pt x="0" y="169786"/>
                  </a:lnTo>
                  <a:lnTo>
                    <a:pt x="981" y="232021"/>
                  </a:lnTo>
                  <a:lnTo>
                    <a:pt x="5562" y="294915"/>
                  </a:lnTo>
                  <a:lnTo>
                    <a:pt x="6919" y="351765"/>
                  </a:lnTo>
                  <a:lnTo>
                    <a:pt x="749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364308" y="1922731"/>
            <a:ext cx="1784280" cy="467239"/>
            <a:chOff x="364308" y="1922731"/>
            <a:chExt cx="1784280" cy="467239"/>
          </a:xfrm>
        </p:grpSpPr>
        <p:sp>
          <p:nvSpPr>
            <p:cNvPr id="161" name="Freeform 160"/>
            <p:cNvSpPr/>
            <p:nvPr/>
          </p:nvSpPr>
          <p:spPr>
            <a:xfrm>
              <a:off x="364308" y="1922731"/>
              <a:ext cx="246345" cy="438739"/>
            </a:xfrm>
            <a:custGeom>
              <a:avLst/>
              <a:gdLst/>
              <a:ahLst/>
              <a:cxnLst/>
              <a:rect l="0" t="0" r="0" b="0"/>
              <a:pathLst>
                <a:path w="246345" h="438739">
                  <a:moveTo>
                    <a:pt x="35774" y="56626"/>
                  </a:moveTo>
                  <a:lnTo>
                    <a:pt x="24596" y="67805"/>
                  </a:lnTo>
                  <a:lnTo>
                    <a:pt x="22473" y="66418"/>
                  </a:lnTo>
                  <a:lnTo>
                    <a:pt x="23234" y="52399"/>
                  </a:lnTo>
                  <a:lnTo>
                    <a:pt x="30591" y="36810"/>
                  </a:lnTo>
                  <a:lnTo>
                    <a:pt x="35828" y="29377"/>
                  </a:lnTo>
                  <a:lnTo>
                    <a:pt x="51006" y="17999"/>
                  </a:lnTo>
                  <a:lnTo>
                    <a:pt x="89346" y="1163"/>
                  </a:lnTo>
                  <a:lnTo>
                    <a:pt x="109887" y="0"/>
                  </a:lnTo>
                  <a:lnTo>
                    <a:pt x="129545" y="4553"/>
                  </a:lnTo>
                  <a:lnTo>
                    <a:pt x="161228" y="26539"/>
                  </a:lnTo>
                  <a:lnTo>
                    <a:pt x="174590" y="40915"/>
                  </a:lnTo>
                  <a:lnTo>
                    <a:pt x="196543" y="88915"/>
                  </a:lnTo>
                  <a:lnTo>
                    <a:pt x="203882" y="147275"/>
                  </a:lnTo>
                  <a:lnTo>
                    <a:pt x="209144" y="208890"/>
                  </a:lnTo>
                  <a:lnTo>
                    <a:pt x="196472" y="267620"/>
                  </a:lnTo>
                  <a:lnTo>
                    <a:pt x="179908" y="317496"/>
                  </a:lnTo>
                  <a:lnTo>
                    <a:pt x="148818" y="372173"/>
                  </a:lnTo>
                  <a:lnTo>
                    <a:pt x="132960" y="402805"/>
                  </a:lnTo>
                  <a:lnTo>
                    <a:pt x="116403" y="419494"/>
                  </a:lnTo>
                  <a:lnTo>
                    <a:pt x="81761" y="436454"/>
                  </a:lnTo>
                  <a:lnTo>
                    <a:pt x="58553" y="438738"/>
                  </a:lnTo>
                  <a:lnTo>
                    <a:pt x="36539" y="434684"/>
                  </a:lnTo>
                  <a:lnTo>
                    <a:pt x="15057" y="425083"/>
                  </a:lnTo>
                  <a:lnTo>
                    <a:pt x="7925" y="416908"/>
                  </a:lnTo>
                  <a:lnTo>
                    <a:pt x="0" y="395346"/>
                  </a:lnTo>
                  <a:lnTo>
                    <a:pt x="1128" y="356899"/>
                  </a:lnTo>
                  <a:lnTo>
                    <a:pt x="5658" y="346885"/>
                  </a:lnTo>
                  <a:lnTo>
                    <a:pt x="20050" y="332639"/>
                  </a:lnTo>
                  <a:lnTo>
                    <a:pt x="47883" y="318042"/>
                  </a:lnTo>
                  <a:lnTo>
                    <a:pt x="57885" y="317471"/>
                  </a:lnTo>
                  <a:lnTo>
                    <a:pt x="115202" y="333796"/>
                  </a:lnTo>
                  <a:lnTo>
                    <a:pt x="172013" y="351413"/>
                  </a:lnTo>
                  <a:lnTo>
                    <a:pt x="229521" y="369360"/>
                  </a:lnTo>
                  <a:lnTo>
                    <a:pt x="246344" y="372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016701" y="1979357"/>
              <a:ext cx="15092" cy="305327"/>
            </a:xfrm>
            <a:custGeom>
              <a:avLst/>
              <a:gdLst/>
              <a:ahLst/>
              <a:cxnLst/>
              <a:rect l="0" t="0" r="0" b="0"/>
              <a:pathLst>
                <a:path w="15092" h="305327">
                  <a:moveTo>
                    <a:pt x="15091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11198" y="117091"/>
                  </a:lnTo>
                  <a:lnTo>
                    <a:pt x="14322" y="169402"/>
                  </a:lnTo>
                  <a:lnTo>
                    <a:pt x="14939" y="230384"/>
                  </a:lnTo>
                  <a:lnTo>
                    <a:pt x="15071" y="292222"/>
                  </a:lnTo>
                  <a:lnTo>
                    <a:pt x="1509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47564" y="209517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9" y="14654"/>
                  </a:lnTo>
                  <a:lnTo>
                    <a:pt x="65218" y="28197"/>
                  </a:lnTo>
                  <a:lnTo>
                    <a:pt x="1959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172957" y="2116227"/>
              <a:ext cx="164387" cy="144449"/>
            </a:xfrm>
            <a:custGeom>
              <a:avLst/>
              <a:gdLst/>
              <a:ahLst/>
              <a:cxnLst/>
              <a:rect l="0" t="0" r="0" b="0"/>
              <a:pathLst>
                <a:path w="164387" h="144449">
                  <a:moveTo>
                    <a:pt x="100991" y="0"/>
                  </a:moveTo>
                  <a:lnTo>
                    <a:pt x="57028" y="20244"/>
                  </a:lnTo>
                  <a:lnTo>
                    <a:pt x="10198" y="59899"/>
                  </a:lnTo>
                  <a:lnTo>
                    <a:pt x="2147" y="80044"/>
                  </a:lnTo>
                  <a:lnTo>
                    <a:pt x="0" y="91968"/>
                  </a:lnTo>
                  <a:lnTo>
                    <a:pt x="3853" y="111455"/>
                  </a:lnTo>
                  <a:lnTo>
                    <a:pt x="8156" y="119927"/>
                  </a:lnTo>
                  <a:lnTo>
                    <a:pt x="22296" y="132460"/>
                  </a:lnTo>
                  <a:lnTo>
                    <a:pt x="30980" y="137440"/>
                  </a:lnTo>
                  <a:lnTo>
                    <a:pt x="71148" y="144448"/>
                  </a:lnTo>
                  <a:lnTo>
                    <a:pt x="93967" y="139849"/>
                  </a:lnTo>
                  <a:lnTo>
                    <a:pt x="133268" y="117832"/>
                  </a:lnTo>
                  <a:lnTo>
                    <a:pt x="158778" y="92235"/>
                  </a:lnTo>
                  <a:lnTo>
                    <a:pt x="162912" y="82548"/>
                  </a:lnTo>
                  <a:lnTo>
                    <a:pt x="164386" y="62425"/>
                  </a:lnTo>
                  <a:lnTo>
                    <a:pt x="158022" y="44902"/>
                  </a:lnTo>
                  <a:lnTo>
                    <a:pt x="148565" y="31655"/>
                  </a:lnTo>
                  <a:lnTo>
                    <a:pt x="132576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42445" y="1963683"/>
              <a:ext cx="314031" cy="310473"/>
            </a:xfrm>
            <a:custGeom>
              <a:avLst/>
              <a:gdLst/>
              <a:ahLst/>
              <a:cxnLst/>
              <a:rect l="0" t="0" r="0" b="0"/>
              <a:pathLst>
                <a:path w="314031" h="310473">
                  <a:moveTo>
                    <a:pt x="0" y="15674"/>
                  </a:moveTo>
                  <a:lnTo>
                    <a:pt x="58617" y="24739"/>
                  </a:lnTo>
                  <a:lnTo>
                    <a:pt x="112791" y="18678"/>
                  </a:lnTo>
                  <a:lnTo>
                    <a:pt x="171672" y="16268"/>
                  </a:lnTo>
                  <a:lnTo>
                    <a:pt x="228103" y="10202"/>
                  </a:lnTo>
                  <a:lnTo>
                    <a:pt x="280281" y="4975"/>
                  </a:lnTo>
                  <a:lnTo>
                    <a:pt x="303554" y="0"/>
                  </a:lnTo>
                  <a:lnTo>
                    <a:pt x="309994" y="1715"/>
                  </a:lnTo>
                  <a:lnTo>
                    <a:pt x="313117" y="6368"/>
                  </a:lnTo>
                  <a:lnTo>
                    <a:pt x="314030" y="12980"/>
                  </a:lnTo>
                  <a:lnTo>
                    <a:pt x="308805" y="26565"/>
                  </a:lnTo>
                  <a:lnTo>
                    <a:pt x="266310" y="80946"/>
                  </a:lnTo>
                  <a:lnTo>
                    <a:pt x="231573" y="134884"/>
                  </a:lnTo>
                  <a:lnTo>
                    <a:pt x="203540" y="188311"/>
                  </a:lnTo>
                  <a:lnTo>
                    <a:pt x="167025" y="248207"/>
                  </a:lnTo>
                  <a:lnTo>
                    <a:pt x="126342" y="310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063585" y="2232041"/>
              <a:ext cx="85003" cy="157929"/>
            </a:xfrm>
            <a:custGeom>
              <a:avLst/>
              <a:gdLst/>
              <a:ahLst/>
              <a:cxnLst/>
              <a:rect l="0" t="0" r="0" b="0"/>
              <a:pathLst>
                <a:path w="85003" h="157929">
                  <a:moveTo>
                    <a:pt x="0" y="0"/>
                  </a:moveTo>
                  <a:lnTo>
                    <a:pt x="24047" y="9575"/>
                  </a:lnTo>
                  <a:lnTo>
                    <a:pt x="80698" y="59898"/>
                  </a:lnTo>
                  <a:lnTo>
                    <a:pt x="84215" y="69178"/>
                  </a:lnTo>
                  <a:lnTo>
                    <a:pt x="85002" y="91967"/>
                  </a:lnTo>
                  <a:lnTo>
                    <a:pt x="78333" y="111454"/>
                  </a:lnTo>
                  <a:lnTo>
                    <a:pt x="54988" y="143028"/>
                  </a:lnTo>
                  <a:lnTo>
                    <a:pt x="44716" y="151306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053057" y="21372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702805" y="1668164"/>
            <a:ext cx="2593030" cy="711277"/>
            <a:chOff x="2702805" y="1668164"/>
            <a:chExt cx="2593030" cy="711277"/>
          </a:xfrm>
        </p:grpSpPr>
        <p:sp>
          <p:nvSpPr>
            <p:cNvPr id="169" name="Freeform 168"/>
            <p:cNvSpPr/>
            <p:nvPr/>
          </p:nvSpPr>
          <p:spPr>
            <a:xfrm>
              <a:off x="2702805" y="1852613"/>
              <a:ext cx="276760" cy="405823"/>
            </a:xfrm>
            <a:custGeom>
              <a:avLst/>
              <a:gdLst/>
              <a:ahLst/>
              <a:cxnLst/>
              <a:rect l="0" t="0" r="0" b="0"/>
              <a:pathLst>
                <a:path w="276760" h="405823">
                  <a:moveTo>
                    <a:pt x="13547" y="53045"/>
                  </a:moveTo>
                  <a:lnTo>
                    <a:pt x="2369" y="64223"/>
                  </a:lnTo>
                  <a:lnTo>
                    <a:pt x="245" y="64006"/>
                  </a:lnTo>
                  <a:lnTo>
                    <a:pt x="0" y="60352"/>
                  </a:lnTo>
                  <a:lnTo>
                    <a:pt x="4017" y="46934"/>
                  </a:lnTo>
                  <a:lnTo>
                    <a:pt x="20602" y="20818"/>
                  </a:lnTo>
                  <a:lnTo>
                    <a:pt x="37739" y="5187"/>
                  </a:lnTo>
                  <a:lnTo>
                    <a:pt x="47223" y="1252"/>
                  </a:lnTo>
                  <a:lnTo>
                    <a:pt x="67118" y="0"/>
                  </a:lnTo>
                  <a:lnTo>
                    <a:pt x="98050" y="5872"/>
                  </a:lnTo>
                  <a:lnTo>
                    <a:pt x="115835" y="18041"/>
                  </a:lnTo>
                  <a:lnTo>
                    <a:pt x="139001" y="47743"/>
                  </a:lnTo>
                  <a:lnTo>
                    <a:pt x="178805" y="107417"/>
                  </a:lnTo>
                  <a:lnTo>
                    <a:pt x="195409" y="153732"/>
                  </a:lnTo>
                  <a:lnTo>
                    <a:pt x="196540" y="177343"/>
                  </a:lnTo>
                  <a:lnTo>
                    <a:pt x="193323" y="226686"/>
                  </a:lnTo>
                  <a:lnTo>
                    <a:pt x="184282" y="288729"/>
                  </a:lnTo>
                  <a:lnTo>
                    <a:pt x="177947" y="318450"/>
                  </a:lnTo>
                  <a:lnTo>
                    <a:pt x="164992" y="341018"/>
                  </a:lnTo>
                  <a:lnTo>
                    <a:pt x="106460" y="396576"/>
                  </a:lnTo>
                  <a:lnTo>
                    <a:pt x="80188" y="404597"/>
                  </a:lnTo>
                  <a:lnTo>
                    <a:pt x="51354" y="405822"/>
                  </a:lnTo>
                  <a:lnTo>
                    <a:pt x="26841" y="398568"/>
                  </a:lnTo>
                  <a:lnTo>
                    <a:pt x="10487" y="384425"/>
                  </a:lnTo>
                  <a:lnTo>
                    <a:pt x="4488" y="375740"/>
                  </a:lnTo>
                  <a:lnTo>
                    <a:pt x="942" y="356732"/>
                  </a:lnTo>
                  <a:lnTo>
                    <a:pt x="4435" y="336586"/>
                  </a:lnTo>
                  <a:lnTo>
                    <a:pt x="13787" y="315933"/>
                  </a:lnTo>
                  <a:lnTo>
                    <a:pt x="31981" y="298176"/>
                  </a:lnTo>
                  <a:lnTo>
                    <a:pt x="55665" y="284824"/>
                  </a:lnTo>
                  <a:lnTo>
                    <a:pt x="81789" y="278890"/>
                  </a:lnTo>
                  <a:lnTo>
                    <a:pt x="122804" y="281139"/>
                  </a:lnTo>
                  <a:lnTo>
                    <a:pt x="170179" y="300785"/>
                  </a:lnTo>
                  <a:lnTo>
                    <a:pt x="223946" y="328489"/>
                  </a:lnTo>
                  <a:lnTo>
                    <a:pt x="276759" y="337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95378" y="1979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095378" y="215834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63834" y="1921559"/>
              <a:ext cx="292265" cy="321012"/>
            </a:xfrm>
            <a:custGeom>
              <a:avLst/>
              <a:gdLst/>
              <a:ahLst/>
              <a:cxnLst/>
              <a:rect l="0" t="0" r="0" b="0"/>
              <a:pathLst>
                <a:path w="292265" h="321012">
                  <a:moveTo>
                    <a:pt x="0" y="15684"/>
                  </a:moveTo>
                  <a:lnTo>
                    <a:pt x="48931" y="15684"/>
                  </a:lnTo>
                  <a:lnTo>
                    <a:pt x="108061" y="15684"/>
                  </a:lnTo>
                  <a:lnTo>
                    <a:pt x="165972" y="14514"/>
                  </a:lnTo>
                  <a:lnTo>
                    <a:pt x="229403" y="7351"/>
                  </a:lnTo>
                  <a:lnTo>
                    <a:pt x="281751" y="0"/>
                  </a:lnTo>
                  <a:lnTo>
                    <a:pt x="288439" y="1718"/>
                  </a:lnTo>
                  <a:lnTo>
                    <a:pt x="291729" y="6374"/>
                  </a:lnTo>
                  <a:lnTo>
                    <a:pt x="292264" y="20905"/>
                  </a:lnTo>
                  <a:lnTo>
                    <a:pt x="279956" y="61949"/>
                  </a:lnTo>
                  <a:lnTo>
                    <a:pt x="249776" y="120129"/>
                  </a:lnTo>
                  <a:lnTo>
                    <a:pt x="228659" y="173501"/>
                  </a:lnTo>
                  <a:lnTo>
                    <a:pt x="199188" y="234573"/>
                  </a:lnTo>
                  <a:lnTo>
                    <a:pt x="169305" y="296640"/>
                  </a:lnTo>
                  <a:lnTo>
                    <a:pt x="157927" y="321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706031" y="2221513"/>
              <a:ext cx="75606" cy="157928"/>
            </a:xfrm>
            <a:custGeom>
              <a:avLst/>
              <a:gdLst/>
              <a:ahLst/>
              <a:cxnLst/>
              <a:rect l="0" t="0" r="0" b="0"/>
              <a:pathLst>
                <a:path w="75606" h="157928">
                  <a:moveTo>
                    <a:pt x="0" y="0"/>
                  </a:moveTo>
                  <a:lnTo>
                    <a:pt x="58563" y="49497"/>
                  </a:lnTo>
                  <a:lnTo>
                    <a:pt x="74804" y="81476"/>
                  </a:lnTo>
                  <a:lnTo>
                    <a:pt x="75605" y="91752"/>
                  </a:lnTo>
                  <a:lnTo>
                    <a:pt x="70257" y="109409"/>
                  </a:lnTo>
                  <a:lnTo>
                    <a:pt x="54092" y="13250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727088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224674" y="2021471"/>
              <a:ext cx="193311" cy="192556"/>
            </a:xfrm>
            <a:custGeom>
              <a:avLst/>
              <a:gdLst/>
              <a:ahLst/>
              <a:cxnLst/>
              <a:rect l="0" t="0" r="0" b="0"/>
              <a:pathLst>
                <a:path w="193311" h="192556">
                  <a:moveTo>
                    <a:pt x="123595" y="0"/>
                  </a:moveTo>
                  <a:lnTo>
                    <a:pt x="101238" y="0"/>
                  </a:lnTo>
                  <a:lnTo>
                    <a:pt x="70568" y="11178"/>
                  </a:lnTo>
                  <a:lnTo>
                    <a:pt x="22402" y="49498"/>
                  </a:lnTo>
                  <a:lnTo>
                    <a:pt x="6524" y="75887"/>
                  </a:lnTo>
                  <a:lnTo>
                    <a:pt x="0" y="111523"/>
                  </a:lnTo>
                  <a:lnTo>
                    <a:pt x="3656" y="146128"/>
                  </a:lnTo>
                  <a:lnTo>
                    <a:pt x="12187" y="164771"/>
                  </a:lnTo>
                  <a:lnTo>
                    <a:pt x="17738" y="173019"/>
                  </a:lnTo>
                  <a:lnTo>
                    <a:pt x="33264" y="185302"/>
                  </a:lnTo>
                  <a:lnTo>
                    <a:pt x="42317" y="190215"/>
                  </a:lnTo>
                  <a:lnTo>
                    <a:pt x="64855" y="192555"/>
                  </a:lnTo>
                  <a:lnTo>
                    <a:pt x="111862" y="184525"/>
                  </a:lnTo>
                  <a:lnTo>
                    <a:pt x="138706" y="169448"/>
                  </a:lnTo>
                  <a:lnTo>
                    <a:pt x="175917" y="133419"/>
                  </a:lnTo>
                  <a:lnTo>
                    <a:pt x="183043" y="124041"/>
                  </a:lnTo>
                  <a:lnTo>
                    <a:pt x="190961" y="101143"/>
                  </a:lnTo>
                  <a:lnTo>
                    <a:pt x="193310" y="75368"/>
                  </a:lnTo>
                  <a:lnTo>
                    <a:pt x="190454" y="48315"/>
                  </a:lnTo>
                  <a:lnTo>
                    <a:pt x="182166" y="26933"/>
                  </a:lnTo>
                  <a:lnTo>
                    <a:pt x="176680" y="17955"/>
                  </a:lnTo>
                  <a:lnTo>
                    <a:pt x="164346" y="7980"/>
                  </a:lnTo>
                  <a:lnTo>
                    <a:pt x="1446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16725" y="2010943"/>
              <a:ext cx="136872" cy="205459"/>
            </a:xfrm>
            <a:custGeom>
              <a:avLst/>
              <a:gdLst/>
              <a:ahLst/>
              <a:cxnLst/>
              <a:rect l="0" t="0" r="0" b="0"/>
              <a:pathLst>
                <a:path w="136872" h="205459">
                  <a:moveTo>
                    <a:pt x="0" y="73699"/>
                  </a:moveTo>
                  <a:lnTo>
                    <a:pt x="14654" y="135792"/>
                  </a:lnTo>
                  <a:lnTo>
                    <a:pt x="31667" y="189370"/>
                  </a:lnTo>
                  <a:lnTo>
                    <a:pt x="35149" y="199946"/>
                  </a:lnTo>
                  <a:lnTo>
                    <a:pt x="35131" y="204657"/>
                  </a:lnTo>
                  <a:lnTo>
                    <a:pt x="32780" y="205458"/>
                  </a:lnTo>
                  <a:lnTo>
                    <a:pt x="28872" y="203653"/>
                  </a:lnTo>
                  <a:lnTo>
                    <a:pt x="24531" y="189168"/>
                  </a:lnTo>
                  <a:lnTo>
                    <a:pt x="22684" y="129589"/>
                  </a:lnTo>
                  <a:lnTo>
                    <a:pt x="35771" y="74127"/>
                  </a:lnTo>
                  <a:lnTo>
                    <a:pt x="51413" y="47829"/>
                  </a:lnTo>
                  <a:lnTo>
                    <a:pt x="76455" y="25220"/>
                  </a:lnTo>
                  <a:lnTo>
                    <a:pt x="114018" y="619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015392" y="1668164"/>
              <a:ext cx="217272" cy="307118"/>
            </a:xfrm>
            <a:custGeom>
              <a:avLst/>
              <a:gdLst/>
              <a:ahLst/>
              <a:cxnLst/>
              <a:rect l="0" t="0" r="0" b="0"/>
              <a:pathLst>
                <a:path w="217272" h="307118">
                  <a:moveTo>
                    <a:pt x="17229" y="58509"/>
                  </a:moveTo>
                  <a:lnTo>
                    <a:pt x="22819" y="36152"/>
                  </a:lnTo>
                  <a:lnTo>
                    <a:pt x="34921" y="18937"/>
                  </a:lnTo>
                  <a:lnTo>
                    <a:pt x="43062" y="11071"/>
                  </a:lnTo>
                  <a:lnTo>
                    <a:pt x="64585" y="2330"/>
                  </a:lnTo>
                  <a:lnTo>
                    <a:pt x="76876" y="0"/>
                  </a:lnTo>
                  <a:lnTo>
                    <a:pt x="99891" y="3649"/>
                  </a:lnTo>
                  <a:lnTo>
                    <a:pt x="120649" y="14240"/>
                  </a:lnTo>
                  <a:lnTo>
                    <a:pt x="137673" y="30645"/>
                  </a:lnTo>
                  <a:lnTo>
                    <a:pt x="159261" y="69773"/>
                  </a:lnTo>
                  <a:lnTo>
                    <a:pt x="169927" y="103181"/>
                  </a:lnTo>
                  <a:lnTo>
                    <a:pt x="174124" y="162566"/>
                  </a:lnTo>
                  <a:lnTo>
                    <a:pt x="172358" y="190155"/>
                  </a:lnTo>
                  <a:lnTo>
                    <a:pt x="151377" y="247334"/>
                  </a:lnTo>
                  <a:lnTo>
                    <a:pt x="137682" y="265654"/>
                  </a:lnTo>
                  <a:lnTo>
                    <a:pt x="105883" y="296479"/>
                  </a:lnTo>
                  <a:lnTo>
                    <a:pt x="85097" y="304653"/>
                  </a:lnTo>
                  <a:lnTo>
                    <a:pt x="60261" y="307117"/>
                  </a:lnTo>
                  <a:lnTo>
                    <a:pt x="33625" y="304312"/>
                  </a:lnTo>
                  <a:lnTo>
                    <a:pt x="23481" y="299587"/>
                  </a:lnTo>
                  <a:lnTo>
                    <a:pt x="9089" y="284978"/>
                  </a:lnTo>
                  <a:lnTo>
                    <a:pt x="1913" y="263667"/>
                  </a:lnTo>
                  <a:lnTo>
                    <a:pt x="0" y="251433"/>
                  </a:lnTo>
                  <a:lnTo>
                    <a:pt x="4113" y="231601"/>
                  </a:lnTo>
                  <a:lnTo>
                    <a:pt x="8485" y="223037"/>
                  </a:lnTo>
                  <a:lnTo>
                    <a:pt x="22702" y="210401"/>
                  </a:lnTo>
                  <a:lnTo>
                    <a:pt x="31406" y="205394"/>
                  </a:lnTo>
                  <a:lnTo>
                    <a:pt x="53556" y="202950"/>
                  </a:lnTo>
                  <a:lnTo>
                    <a:pt x="100314" y="210913"/>
                  </a:lnTo>
                  <a:lnTo>
                    <a:pt x="153949" y="238615"/>
                  </a:lnTo>
                  <a:lnTo>
                    <a:pt x="175090" y="249690"/>
                  </a:lnTo>
                  <a:lnTo>
                    <a:pt x="217271" y="258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927336" y="2010943"/>
              <a:ext cx="368499" cy="10529"/>
            </a:xfrm>
            <a:custGeom>
              <a:avLst/>
              <a:gdLst/>
              <a:ahLst/>
              <a:cxnLst/>
              <a:rect l="0" t="0" r="0" b="0"/>
              <a:pathLst>
                <a:path w="368499" h="10529">
                  <a:moveTo>
                    <a:pt x="368498" y="10528"/>
                  </a:moveTo>
                  <a:lnTo>
                    <a:pt x="309881" y="10528"/>
                  </a:lnTo>
                  <a:lnTo>
                    <a:pt x="255707" y="10528"/>
                  </a:lnTo>
                  <a:lnTo>
                    <a:pt x="203065" y="7408"/>
                  </a:lnTo>
                  <a:lnTo>
                    <a:pt x="152936" y="1463"/>
                  </a:lnTo>
                  <a:lnTo>
                    <a:pt x="96804" y="289"/>
                  </a:lnTo>
                  <a:lnTo>
                    <a:pt x="36843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4979979" y="2095171"/>
            <a:ext cx="213141" cy="210571"/>
          </a:xfrm>
          <a:custGeom>
            <a:avLst/>
            <a:gdLst/>
            <a:ahLst/>
            <a:cxnLst/>
            <a:rect l="0" t="0" r="0" b="0"/>
            <a:pathLst>
              <a:path w="213141" h="210571">
                <a:moveTo>
                  <a:pt x="0" y="0"/>
                </a:moveTo>
                <a:lnTo>
                  <a:pt x="58617" y="0"/>
                </a:lnTo>
                <a:lnTo>
                  <a:pt x="120027" y="0"/>
                </a:lnTo>
                <a:lnTo>
                  <a:pt x="178430" y="0"/>
                </a:lnTo>
                <a:lnTo>
                  <a:pt x="192653" y="0"/>
                </a:lnTo>
                <a:lnTo>
                  <a:pt x="202135" y="4679"/>
                </a:lnTo>
                <a:lnTo>
                  <a:pt x="208456" y="12478"/>
                </a:lnTo>
                <a:lnTo>
                  <a:pt x="212670" y="22356"/>
                </a:lnTo>
                <a:lnTo>
                  <a:pt x="213140" y="31282"/>
                </a:lnTo>
                <a:lnTo>
                  <a:pt x="207423" y="47438"/>
                </a:lnTo>
                <a:lnTo>
                  <a:pt x="171792" y="106572"/>
                </a:lnTo>
                <a:lnTo>
                  <a:pt x="145484" y="163686"/>
                </a:lnTo>
                <a:lnTo>
                  <a:pt x="115813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Freeform 180"/>
          <p:cNvSpPr/>
          <p:nvPr/>
        </p:nvSpPr>
        <p:spPr>
          <a:xfrm>
            <a:off x="-31585" y="2439714"/>
            <a:ext cx="6148643" cy="228722"/>
          </a:xfrm>
          <a:custGeom>
            <a:avLst/>
            <a:gdLst/>
            <a:ahLst/>
            <a:cxnLst/>
            <a:rect l="0" t="0" r="0" b="0"/>
            <a:pathLst>
              <a:path w="6148643" h="228722">
                <a:moveTo>
                  <a:pt x="6148642" y="13425"/>
                </a:moveTo>
                <a:lnTo>
                  <a:pt x="6099143" y="71989"/>
                </a:lnTo>
                <a:lnTo>
                  <a:pt x="6062955" y="99776"/>
                </a:lnTo>
                <a:lnTo>
                  <a:pt x="6031226" y="112580"/>
                </a:lnTo>
                <a:lnTo>
                  <a:pt x="6005990" y="115986"/>
                </a:lnTo>
                <a:lnTo>
                  <a:pt x="5965475" y="106725"/>
                </a:lnTo>
                <a:lnTo>
                  <a:pt x="5904202" y="75942"/>
                </a:lnTo>
                <a:lnTo>
                  <a:pt x="5850467" y="41415"/>
                </a:lnTo>
                <a:lnTo>
                  <a:pt x="5796721" y="16528"/>
                </a:lnTo>
                <a:lnTo>
                  <a:pt x="5741305" y="0"/>
                </a:lnTo>
                <a:lnTo>
                  <a:pt x="5701826" y="219"/>
                </a:lnTo>
                <a:lnTo>
                  <a:pt x="5666082" y="7693"/>
                </a:lnTo>
                <a:lnTo>
                  <a:pt x="5628629" y="30274"/>
                </a:lnTo>
                <a:lnTo>
                  <a:pt x="5570650" y="77429"/>
                </a:lnTo>
                <a:lnTo>
                  <a:pt x="5512087" y="116121"/>
                </a:lnTo>
                <a:lnTo>
                  <a:pt x="5490602" y="123409"/>
                </a:lnTo>
                <a:lnTo>
                  <a:pt x="5465456" y="125478"/>
                </a:lnTo>
                <a:lnTo>
                  <a:pt x="5411184" y="117274"/>
                </a:lnTo>
                <a:lnTo>
                  <a:pt x="5349814" y="98800"/>
                </a:lnTo>
                <a:lnTo>
                  <a:pt x="5289772" y="81026"/>
                </a:lnTo>
                <a:lnTo>
                  <a:pt x="5232852" y="69369"/>
                </a:lnTo>
                <a:lnTo>
                  <a:pt x="5170958" y="72309"/>
                </a:lnTo>
                <a:lnTo>
                  <a:pt x="5118048" y="85325"/>
                </a:lnTo>
                <a:lnTo>
                  <a:pt x="5055454" y="110299"/>
                </a:lnTo>
                <a:lnTo>
                  <a:pt x="5003509" y="132690"/>
                </a:lnTo>
                <a:lnTo>
                  <a:pt x="4948188" y="146472"/>
                </a:lnTo>
                <a:lnTo>
                  <a:pt x="4886611" y="143951"/>
                </a:lnTo>
                <a:lnTo>
                  <a:pt x="4835461" y="135418"/>
                </a:lnTo>
                <a:lnTo>
                  <a:pt x="4783260" y="125481"/>
                </a:lnTo>
                <a:lnTo>
                  <a:pt x="4730749" y="120717"/>
                </a:lnTo>
                <a:lnTo>
                  <a:pt x="4678145" y="119305"/>
                </a:lnTo>
                <a:lnTo>
                  <a:pt x="4625515" y="124476"/>
                </a:lnTo>
                <a:lnTo>
                  <a:pt x="4572875" y="133417"/>
                </a:lnTo>
                <a:lnTo>
                  <a:pt x="4520233" y="149064"/>
                </a:lnTo>
                <a:lnTo>
                  <a:pt x="4458449" y="168077"/>
                </a:lnTo>
                <a:lnTo>
                  <a:pt x="4401185" y="186910"/>
                </a:lnTo>
                <a:lnTo>
                  <a:pt x="4355759" y="187661"/>
                </a:lnTo>
                <a:lnTo>
                  <a:pt x="4299015" y="180474"/>
                </a:lnTo>
                <a:lnTo>
                  <a:pt x="4242818" y="170936"/>
                </a:lnTo>
                <a:lnTo>
                  <a:pt x="4191462" y="163820"/>
                </a:lnTo>
                <a:lnTo>
                  <a:pt x="4136861" y="158593"/>
                </a:lnTo>
                <a:lnTo>
                  <a:pt x="4110420" y="155153"/>
                </a:lnTo>
                <a:lnTo>
                  <a:pt x="4058611" y="159357"/>
                </a:lnTo>
                <a:lnTo>
                  <a:pt x="4009760" y="166629"/>
                </a:lnTo>
                <a:lnTo>
                  <a:pt x="3946441" y="190047"/>
                </a:lnTo>
                <a:lnTo>
                  <a:pt x="3897496" y="199119"/>
                </a:lnTo>
                <a:lnTo>
                  <a:pt x="3845949" y="201807"/>
                </a:lnTo>
                <a:lnTo>
                  <a:pt x="3788042" y="202603"/>
                </a:lnTo>
                <a:lnTo>
                  <a:pt x="3727300" y="194467"/>
                </a:lnTo>
                <a:lnTo>
                  <a:pt x="3671388" y="184961"/>
                </a:lnTo>
                <a:lnTo>
                  <a:pt x="3611538" y="177075"/>
                </a:lnTo>
                <a:lnTo>
                  <a:pt x="3557410" y="182277"/>
                </a:lnTo>
                <a:lnTo>
                  <a:pt x="3496606" y="201283"/>
                </a:lnTo>
                <a:lnTo>
                  <a:pt x="3433945" y="216650"/>
                </a:lnTo>
                <a:lnTo>
                  <a:pt x="3377018" y="221819"/>
                </a:lnTo>
                <a:lnTo>
                  <a:pt x="3321286" y="217761"/>
                </a:lnTo>
                <a:lnTo>
                  <a:pt x="3267728" y="209150"/>
                </a:lnTo>
                <a:lnTo>
                  <a:pt x="3214814" y="199190"/>
                </a:lnTo>
                <a:lnTo>
                  <a:pt x="3162091" y="194419"/>
                </a:lnTo>
                <a:lnTo>
                  <a:pt x="3100280" y="201212"/>
                </a:lnTo>
                <a:lnTo>
                  <a:pt x="3043010" y="213819"/>
                </a:lnTo>
                <a:lnTo>
                  <a:pt x="2979817" y="228721"/>
                </a:lnTo>
                <a:lnTo>
                  <a:pt x="2926278" y="222156"/>
                </a:lnTo>
                <a:lnTo>
                  <a:pt x="2876232" y="209594"/>
                </a:lnTo>
                <a:lnTo>
                  <a:pt x="2815740" y="195848"/>
                </a:lnTo>
                <a:lnTo>
                  <a:pt x="2765947" y="185370"/>
                </a:lnTo>
                <a:lnTo>
                  <a:pt x="2703488" y="174468"/>
                </a:lnTo>
                <a:lnTo>
                  <a:pt x="2640761" y="177558"/>
                </a:lnTo>
                <a:lnTo>
                  <a:pt x="2582140" y="181027"/>
                </a:lnTo>
                <a:lnTo>
                  <a:pt x="2531396" y="180459"/>
                </a:lnTo>
                <a:lnTo>
                  <a:pt x="2473597" y="174571"/>
                </a:lnTo>
                <a:lnTo>
                  <a:pt x="2421246" y="171136"/>
                </a:lnTo>
                <a:lnTo>
                  <a:pt x="2359729" y="156824"/>
                </a:lnTo>
                <a:lnTo>
                  <a:pt x="2310428" y="146641"/>
                </a:lnTo>
                <a:lnTo>
                  <a:pt x="2256956" y="141804"/>
                </a:lnTo>
                <a:lnTo>
                  <a:pt x="2196061" y="148575"/>
                </a:lnTo>
                <a:lnTo>
                  <a:pt x="2145905" y="161178"/>
                </a:lnTo>
                <a:lnTo>
                  <a:pt x="2085695" y="169343"/>
                </a:lnTo>
                <a:lnTo>
                  <a:pt x="2034781" y="170757"/>
                </a:lnTo>
                <a:lnTo>
                  <a:pt x="1977061" y="171176"/>
                </a:lnTo>
                <a:lnTo>
                  <a:pt x="1921095" y="165711"/>
                </a:lnTo>
                <a:lnTo>
                  <a:pt x="1867467" y="162272"/>
                </a:lnTo>
                <a:lnTo>
                  <a:pt x="1814533" y="161253"/>
                </a:lnTo>
                <a:lnTo>
                  <a:pt x="1751480" y="169315"/>
                </a:lnTo>
                <a:lnTo>
                  <a:pt x="1701138" y="177638"/>
                </a:lnTo>
                <a:lnTo>
                  <a:pt x="1650347" y="181794"/>
                </a:lnTo>
                <a:lnTo>
                  <a:pt x="1590670" y="189966"/>
                </a:lnTo>
                <a:lnTo>
                  <a:pt x="1533821" y="186338"/>
                </a:lnTo>
                <a:lnTo>
                  <a:pt x="1480409" y="177613"/>
                </a:lnTo>
                <a:lnTo>
                  <a:pt x="1425718" y="173208"/>
                </a:lnTo>
                <a:lnTo>
                  <a:pt x="1372469" y="171902"/>
                </a:lnTo>
                <a:lnTo>
                  <a:pt x="1311649" y="179867"/>
                </a:lnTo>
                <a:lnTo>
                  <a:pt x="1261507" y="192705"/>
                </a:lnTo>
                <a:lnTo>
                  <a:pt x="1214499" y="203026"/>
                </a:lnTo>
                <a:lnTo>
                  <a:pt x="1162356" y="207254"/>
                </a:lnTo>
                <a:lnTo>
                  <a:pt x="1102816" y="198202"/>
                </a:lnTo>
                <a:lnTo>
                  <a:pt x="1054526" y="194126"/>
                </a:lnTo>
                <a:lnTo>
                  <a:pt x="994212" y="186683"/>
                </a:lnTo>
                <a:lnTo>
                  <a:pt x="937238" y="190932"/>
                </a:lnTo>
                <a:lnTo>
                  <a:pt x="886513" y="197707"/>
                </a:lnTo>
                <a:lnTo>
                  <a:pt x="827056" y="201905"/>
                </a:lnTo>
                <a:lnTo>
                  <a:pt x="765919" y="202734"/>
                </a:lnTo>
                <a:lnTo>
                  <a:pt x="715149" y="202878"/>
                </a:lnTo>
                <a:lnTo>
                  <a:pt x="666180" y="202921"/>
                </a:lnTo>
                <a:lnTo>
                  <a:pt x="607712" y="202935"/>
                </a:lnTo>
                <a:lnTo>
                  <a:pt x="555999" y="194532"/>
                </a:lnTo>
                <a:lnTo>
                  <a:pt x="502822" y="186150"/>
                </a:lnTo>
                <a:lnTo>
                  <a:pt x="450670" y="183146"/>
                </a:lnTo>
                <a:lnTo>
                  <a:pt x="390534" y="182131"/>
                </a:lnTo>
                <a:lnTo>
                  <a:pt x="333595" y="181931"/>
                </a:lnTo>
                <a:lnTo>
                  <a:pt x="277288" y="181891"/>
                </a:lnTo>
                <a:lnTo>
                  <a:pt x="221105" y="181883"/>
                </a:lnTo>
                <a:lnTo>
                  <a:pt x="164947" y="187471"/>
                </a:lnTo>
                <a:lnTo>
                  <a:pt x="109964" y="183029"/>
                </a:lnTo>
                <a:lnTo>
                  <a:pt x="47669" y="173122"/>
                </a:lnTo>
                <a:lnTo>
                  <a:pt x="0" y="1713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8" name="Group 197"/>
          <p:cNvGrpSpPr/>
          <p:nvPr/>
        </p:nvGrpSpPr>
        <p:grpSpPr>
          <a:xfrm>
            <a:off x="305871" y="2719054"/>
            <a:ext cx="3189591" cy="586895"/>
            <a:chOff x="305871" y="2719054"/>
            <a:chExt cx="3189591" cy="586895"/>
          </a:xfrm>
        </p:grpSpPr>
        <p:sp>
          <p:nvSpPr>
            <p:cNvPr id="182" name="Freeform 181"/>
            <p:cNvSpPr/>
            <p:nvPr/>
          </p:nvSpPr>
          <p:spPr>
            <a:xfrm>
              <a:off x="305871" y="2719054"/>
              <a:ext cx="315311" cy="519529"/>
            </a:xfrm>
            <a:custGeom>
              <a:avLst/>
              <a:gdLst/>
              <a:ahLst/>
              <a:cxnLst/>
              <a:rect l="0" t="0" r="0" b="0"/>
              <a:pathLst>
                <a:path w="315311" h="519529">
                  <a:moveTo>
                    <a:pt x="304781" y="81526"/>
                  </a:moveTo>
                  <a:lnTo>
                    <a:pt x="255283" y="21933"/>
                  </a:lnTo>
                  <a:lnTo>
                    <a:pt x="228894" y="6417"/>
                  </a:lnTo>
                  <a:lnTo>
                    <a:pt x="193259" y="0"/>
                  </a:lnTo>
                  <a:lnTo>
                    <a:pt x="132060" y="6237"/>
                  </a:lnTo>
                  <a:lnTo>
                    <a:pt x="102454" y="12189"/>
                  </a:lnTo>
                  <a:lnTo>
                    <a:pt x="79938" y="24973"/>
                  </a:lnTo>
                  <a:lnTo>
                    <a:pt x="31636" y="82107"/>
                  </a:lnTo>
                  <a:lnTo>
                    <a:pt x="19607" y="104011"/>
                  </a:lnTo>
                  <a:lnTo>
                    <a:pt x="8765" y="159320"/>
                  </a:lnTo>
                  <a:lnTo>
                    <a:pt x="1294" y="220635"/>
                  </a:lnTo>
                  <a:lnTo>
                    <a:pt x="0" y="269233"/>
                  </a:lnTo>
                  <a:lnTo>
                    <a:pt x="7968" y="330820"/>
                  </a:lnTo>
                  <a:lnTo>
                    <a:pt x="18615" y="379739"/>
                  </a:lnTo>
                  <a:lnTo>
                    <a:pt x="42581" y="438783"/>
                  </a:lnTo>
                  <a:lnTo>
                    <a:pt x="57226" y="464915"/>
                  </a:lnTo>
                  <a:lnTo>
                    <a:pt x="99826" y="508411"/>
                  </a:lnTo>
                  <a:lnTo>
                    <a:pt x="120883" y="516918"/>
                  </a:lnTo>
                  <a:lnTo>
                    <a:pt x="144670" y="519528"/>
                  </a:lnTo>
                  <a:lnTo>
                    <a:pt x="178962" y="513251"/>
                  </a:lnTo>
                  <a:lnTo>
                    <a:pt x="240062" y="489791"/>
                  </a:lnTo>
                  <a:lnTo>
                    <a:pt x="296143" y="462900"/>
                  </a:lnTo>
                  <a:lnTo>
                    <a:pt x="315310" y="450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88470" y="3011150"/>
              <a:ext cx="167243" cy="171503"/>
            </a:xfrm>
            <a:custGeom>
              <a:avLst/>
              <a:gdLst/>
              <a:ahLst/>
              <a:cxnLst/>
              <a:rect l="0" t="0" r="0" b="0"/>
              <a:pathLst>
                <a:path w="167243" h="171503">
                  <a:moveTo>
                    <a:pt x="111695" y="31585"/>
                  </a:moveTo>
                  <a:lnTo>
                    <a:pt x="74217" y="23252"/>
                  </a:lnTo>
                  <a:lnTo>
                    <a:pt x="62144" y="22520"/>
                  </a:lnTo>
                  <a:lnTo>
                    <a:pt x="42489" y="27946"/>
                  </a:lnTo>
                  <a:lnTo>
                    <a:pt x="25955" y="39327"/>
                  </a:lnTo>
                  <a:lnTo>
                    <a:pt x="10807" y="56083"/>
                  </a:lnTo>
                  <a:lnTo>
                    <a:pt x="2515" y="78348"/>
                  </a:lnTo>
                  <a:lnTo>
                    <a:pt x="0" y="102671"/>
                  </a:lnTo>
                  <a:lnTo>
                    <a:pt x="2781" y="125180"/>
                  </a:lnTo>
                  <a:lnTo>
                    <a:pt x="14156" y="143763"/>
                  </a:lnTo>
                  <a:lnTo>
                    <a:pt x="30910" y="158651"/>
                  </a:lnTo>
                  <a:lnTo>
                    <a:pt x="50054" y="169168"/>
                  </a:lnTo>
                  <a:lnTo>
                    <a:pt x="70261" y="171502"/>
                  </a:lnTo>
                  <a:lnTo>
                    <a:pt x="117419" y="163468"/>
                  </a:lnTo>
                  <a:lnTo>
                    <a:pt x="138026" y="151031"/>
                  </a:lnTo>
                  <a:lnTo>
                    <a:pt x="153813" y="133806"/>
                  </a:lnTo>
                  <a:lnTo>
                    <a:pt x="164730" y="114451"/>
                  </a:lnTo>
                  <a:lnTo>
                    <a:pt x="167242" y="94151"/>
                  </a:lnTo>
                  <a:lnTo>
                    <a:pt x="159322" y="52523"/>
                  </a:lnTo>
                  <a:lnTo>
                    <a:pt x="1327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18124" y="3018789"/>
              <a:ext cx="229483" cy="109624"/>
            </a:xfrm>
            <a:custGeom>
              <a:avLst/>
              <a:gdLst/>
              <a:ahLst/>
              <a:cxnLst/>
              <a:rect l="0" t="0" r="0" b="0"/>
              <a:pathLst>
                <a:path w="229483" h="109624">
                  <a:moveTo>
                    <a:pt x="8383" y="55532"/>
                  </a:moveTo>
                  <a:lnTo>
                    <a:pt x="50" y="93010"/>
                  </a:lnTo>
                  <a:lnTo>
                    <a:pt x="0" y="109623"/>
                  </a:lnTo>
                  <a:lnTo>
                    <a:pt x="1625" y="109141"/>
                  </a:lnTo>
                  <a:lnTo>
                    <a:pt x="12637" y="83149"/>
                  </a:lnTo>
                  <a:lnTo>
                    <a:pt x="20012" y="38154"/>
                  </a:lnTo>
                  <a:lnTo>
                    <a:pt x="29539" y="20122"/>
                  </a:lnTo>
                  <a:lnTo>
                    <a:pt x="37695" y="15548"/>
                  </a:lnTo>
                  <a:lnTo>
                    <a:pt x="59235" y="13585"/>
                  </a:lnTo>
                  <a:lnTo>
                    <a:pt x="78167" y="19731"/>
                  </a:lnTo>
                  <a:lnTo>
                    <a:pt x="86492" y="24646"/>
                  </a:lnTo>
                  <a:lnTo>
                    <a:pt x="98860" y="39465"/>
                  </a:lnTo>
                  <a:lnTo>
                    <a:pt x="103796" y="48330"/>
                  </a:lnTo>
                  <a:lnTo>
                    <a:pt x="108257" y="50731"/>
                  </a:lnTo>
                  <a:lnTo>
                    <a:pt x="112400" y="48821"/>
                  </a:lnTo>
                  <a:lnTo>
                    <a:pt x="120124" y="37342"/>
                  </a:lnTo>
                  <a:lnTo>
                    <a:pt x="127456" y="20541"/>
                  </a:lnTo>
                  <a:lnTo>
                    <a:pt x="140853" y="7615"/>
                  </a:lnTo>
                  <a:lnTo>
                    <a:pt x="149339" y="2530"/>
                  </a:lnTo>
                  <a:lnTo>
                    <a:pt x="171246" y="0"/>
                  </a:lnTo>
                  <a:lnTo>
                    <a:pt x="183639" y="963"/>
                  </a:lnTo>
                  <a:lnTo>
                    <a:pt x="193071" y="5115"/>
                  </a:lnTo>
                  <a:lnTo>
                    <a:pt x="206670" y="19086"/>
                  </a:lnTo>
                  <a:lnTo>
                    <a:pt x="220903" y="46683"/>
                  </a:lnTo>
                  <a:lnTo>
                    <a:pt x="229482" y="87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231834" y="2963929"/>
              <a:ext cx="143042" cy="331831"/>
            </a:xfrm>
            <a:custGeom>
              <a:avLst/>
              <a:gdLst/>
              <a:ahLst/>
              <a:cxnLst/>
              <a:rect l="0" t="0" r="0" b="0"/>
              <a:pathLst>
                <a:path w="143042" h="331831">
                  <a:moveTo>
                    <a:pt x="0" y="110392"/>
                  </a:moveTo>
                  <a:lnTo>
                    <a:pt x="0" y="159323"/>
                  </a:lnTo>
                  <a:lnTo>
                    <a:pt x="5589" y="212864"/>
                  </a:lnTo>
                  <a:lnTo>
                    <a:pt x="18211" y="274188"/>
                  </a:lnTo>
                  <a:lnTo>
                    <a:pt x="26084" y="328490"/>
                  </a:lnTo>
                  <a:lnTo>
                    <a:pt x="27918" y="331830"/>
                  </a:lnTo>
                  <a:lnTo>
                    <a:pt x="29140" y="329377"/>
                  </a:lnTo>
                  <a:lnTo>
                    <a:pt x="29329" y="315343"/>
                  </a:lnTo>
                  <a:lnTo>
                    <a:pt x="16788" y="261990"/>
                  </a:lnTo>
                  <a:lnTo>
                    <a:pt x="10595" y="202035"/>
                  </a:lnTo>
                  <a:lnTo>
                    <a:pt x="2439" y="147732"/>
                  </a:lnTo>
                  <a:lnTo>
                    <a:pt x="482" y="86962"/>
                  </a:lnTo>
                  <a:lnTo>
                    <a:pt x="5732" y="44048"/>
                  </a:lnTo>
                  <a:lnTo>
                    <a:pt x="14636" y="22024"/>
                  </a:lnTo>
                  <a:lnTo>
                    <a:pt x="20285" y="12876"/>
                  </a:lnTo>
                  <a:lnTo>
                    <a:pt x="28731" y="6777"/>
                  </a:lnTo>
                  <a:lnTo>
                    <a:pt x="50594" y="0"/>
                  </a:lnTo>
                  <a:lnTo>
                    <a:pt x="72789" y="3227"/>
                  </a:lnTo>
                  <a:lnTo>
                    <a:pt x="93182" y="13630"/>
                  </a:lnTo>
                  <a:lnTo>
                    <a:pt x="132691" y="58872"/>
                  </a:lnTo>
                  <a:lnTo>
                    <a:pt x="140862" y="82425"/>
                  </a:lnTo>
                  <a:lnTo>
                    <a:pt x="143041" y="95257"/>
                  </a:lnTo>
                  <a:lnTo>
                    <a:pt x="139223" y="115753"/>
                  </a:lnTo>
                  <a:lnTo>
                    <a:pt x="134929" y="124495"/>
                  </a:lnTo>
                  <a:lnTo>
                    <a:pt x="120800" y="137327"/>
                  </a:lnTo>
                  <a:lnTo>
                    <a:pt x="101652" y="145760"/>
                  </a:lnTo>
                  <a:lnTo>
                    <a:pt x="65734" y="149337"/>
                  </a:lnTo>
                  <a:lnTo>
                    <a:pt x="21057" y="141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429515" y="2983792"/>
              <a:ext cx="170817" cy="132707"/>
            </a:xfrm>
            <a:custGeom>
              <a:avLst/>
              <a:gdLst/>
              <a:ahLst/>
              <a:cxnLst/>
              <a:rect l="0" t="0" r="0" b="0"/>
              <a:pathLst>
                <a:path w="170817" h="132707">
                  <a:moveTo>
                    <a:pt x="107645" y="48415"/>
                  </a:moveTo>
                  <a:lnTo>
                    <a:pt x="98070" y="24368"/>
                  </a:lnTo>
                  <a:lnTo>
                    <a:pt x="87402" y="10042"/>
                  </a:lnTo>
                  <a:lnTo>
                    <a:pt x="68622" y="2114"/>
                  </a:lnTo>
                  <a:lnTo>
                    <a:pt x="57063" y="0"/>
                  </a:lnTo>
                  <a:lnTo>
                    <a:pt x="34862" y="3890"/>
                  </a:lnTo>
                  <a:lnTo>
                    <a:pt x="24028" y="8203"/>
                  </a:lnTo>
                  <a:lnTo>
                    <a:pt x="8871" y="22354"/>
                  </a:lnTo>
                  <a:lnTo>
                    <a:pt x="3191" y="31041"/>
                  </a:lnTo>
                  <a:lnTo>
                    <a:pt x="0" y="53172"/>
                  </a:lnTo>
                  <a:lnTo>
                    <a:pt x="7483" y="99917"/>
                  </a:lnTo>
                  <a:lnTo>
                    <a:pt x="22466" y="126716"/>
                  </a:lnTo>
                  <a:lnTo>
                    <a:pt x="29802" y="131031"/>
                  </a:lnTo>
                  <a:lnTo>
                    <a:pt x="47312" y="132706"/>
                  </a:lnTo>
                  <a:lnTo>
                    <a:pt x="63673" y="126432"/>
                  </a:lnTo>
                  <a:lnTo>
                    <a:pt x="78743" y="114675"/>
                  </a:lnTo>
                  <a:lnTo>
                    <a:pt x="99212" y="88325"/>
                  </a:lnTo>
                  <a:lnTo>
                    <a:pt x="108966" y="68492"/>
                  </a:lnTo>
                  <a:lnTo>
                    <a:pt x="113205" y="66479"/>
                  </a:lnTo>
                  <a:lnTo>
                    <a:pt x="117201" y="69816"/>
                  </a:lnTo>
                  <a:lnTo>
                    <a:pt x="137609" y="97616"/>
                  </a:lnTo>
                  <a:lnTo>
                    <a:pt x="150598" y="105377"/>
                  </a:lnTo>
                  <a:lnTo>
                    <a:pt x="170816" y="11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628390" y="2969036"/>
              <a:ext cx="77227" cy="139770"/>
            </a:xfrm>
            <a:custGeom>
              <a:avLst/>
              <a:gdLst/>
              <a:ahLst/>
              <a:cxnLst/>
              <a:rect l="0" t="0" r="0" b="0"/>
              <a:pathLst>
                <a:path w="77227" h="139770">
                  <a:moveTo>
                    <a:pt x="3527" y="52642"/>
                  </a:moveTo>
                  <a:lnTo>
                    <a:pt x="11860" y="90120"/>
                  </a:lnTo>
                  <a:lnTo>
                    <a:pt x="15419" y="113753"/>
                  </a:lnTo>
                  <a:lnTo>
                    <a:pt x="25898" y="139769"/>
                  </a:lnTo>
                  <a:lnTo>
                    <a:pt x="24290" y="138803"/>
                  </a:lnTo>
                  <a:lnTo>
                    <a:pt x="17434" y="128371"/>
                  </a:lnTo>
                  <a:lnTo>
                    <a:pt x="0" y="83109"/>
                  </a:lnTo>
                  <a:lnTo>
                    <a:pt x="662" y="46721"/>
                  </a:lnTo>
                  <a:lnTo>
                    <a:pt x="11612" y="26224"/>
                  </a:lnTo>
                  <a:lnTo>
                    <a:pt x="19446" y="17483"/>
                  </a:lnTo>
                  <a:lnTo>
                    <a:pt x="40628" y="7770"/>
                  </a:lnTo>
                  <a:lnTo>
                    <a:pt x="772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805312" y="3000621"/>
              <a:ext cx="26647" cy="105286"/>
            </a:xfrm>
            <a:custGeom>
              <a:avLst/>
              <a:gdLst/>
              <a:ahLst/>
              <a:cxnLst/>
              <a:rect l="0" t="0" r="0" b="0"/>
              <a:pathLst>
                <a:path w="26647" h="105286">
                  <a:moveTo>
                    <a:pt x="5589" y="0"/>
                  </a:moveTo>
                  <a:lnTo>
                    <a:pt x="0" y="22357"/>
                  </a:lnTo>
                  <a:lnTo>
                    <a:pt x="3495" y="42692"/>
                  </a:lnTo>
                  <a:lnTo>
                    <a:pt x="2664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800373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895129" y="2969339"/>
              <a:ext cx="157929" cy="108858"/>
            </a:xfrm>
            <a:custGeom>
              <a:avLst/>
              <a:gdLst/>
              <a:ahLst/>
              <a:cxnLst/>
              <a:rect l="0" t="0" r="0" b="0"/>
              <a:pathLst>
                <a:path w="157929" h="108858">
                  <a:moveTo>
                    <a:pt x="0" y="31282"/>
                  </a:moveTo>
                  <a:lnTo>
                    <a:pt x="25194" y="85157"/>
                  </a:lnTo>
                  <a:lnTo>
                    <a:pt x="35411" y="108857"/>
                  </a:lnTo>
                  <a:lnTo>
                    <a:pt x="26699" y="49793"/>
                  </a:lnTo>
                  <a:lnTo>
                    <a:pt x="31753" y="25471"/>
                  </a:lnTo>
                  <a:lnTo>
                    <a:pt x="41799" y="6863"/>
                  </a:lnTo>
                  <a:lnTo>
                    <a:pt x="48923" y="2135"/>
                  </a:lnTo>
                  <a:lnTo>
                    <a:pt x="66197" y="0"/>
                  </a:lnTo>
                  <a:lnTo>
                    <a:pt x="95653" y="5376"/>
                  </a:lnTo>
                  <a:lnTo>
                    <a:pt x="103543" y="10502"/>
                  </a:lnTo>
                  <a:lnTo>
                    <a:pt x="134287" y="48173"/>
                  </a:lnTo>
                  <a:lnTo>
                    <a:pt x="141572" y="68815"/>
                  </a:lnTo>
                  <a:lnTo>
                    <a:pt x="145979" y="88908"/>
                  </a:lnTo>
                  <a:lnTo>
                    <a:pt x="157928" y="104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000414" y="2955173"/>
              <a:ext cx="257815" cy="350776"/>
            </a:xfrm>
            <a:custGeom>
              <a:avLst/>
              <a:gdLst/>
              <a:ahLst/>
              <a:cxnLst/>
              <a:rect l="0" t="0" r="0" b="0"/>
              <a:pathLst>
                <a:path w="257815" h="350776">
                  <a:moveTo>
                    <a:pt x="210570" y="55977"/>
                  </a:moveTo>
                  <a:lnTo>
                    <a:pt x="200995" y="31930"/>
                  </a:lnTo>
                  <a:lnTo>
                    <a:pt x="190327" y="17604"/>
                  </a:lnTo>
                  <a:lnTo>
                    <a:pt x="165578" y="1973"/>
                  </a:lnTo>
                  <a:lnTo>
                    <a:pt x="146120" y="0"/>
                  </a:lnTo>
                  <a:lnTo>
                    <a:pt x="126943" y="4192"/>
                  </a:lnTo>
                  <a:lnTo>
                    <a:pt x="110622" y="13854"/>
                  </a:lnTo>
                  <a:lnTo>
                    <a:pt x="105333" y="22046"/>
                  </a:lnTo>
                  <a:lnTo>
                    <a:pt x="97891" y="55932"/>
                  </a:lnTo>
                  <a:lnTo>
                    <a:pt x="96150" y="82083"/>
                  </a:lnTo>
                  <a:lnTo>
                    <a:pt x="99195" y="93268"/>
                  </a:lnTo>
                  <a:lnTo>
                    <a:pt x="111937" y="111935"/>
                  </a:lnTo>
                  <a:lnTo>
                    <a:pt x="120248" y="116679"/>
                  </a:lnTo>
                  <a:lnTo>
                    <a:pt x="138842" y="118831"/>
                  </a:lnTo>
                  <a:lnTo>
                    <a:pt x="155684" y="112768"/>
                  </a:lnTo>
                  <a:lnTo>
                    <a:pt x="185560" y="89812"/>
                  </a:lnTo>
                  <a:lnTo>
                    <a:pt x="192727" y="87892"/>
                  </a:lnTo>
                  <a:lnTo>
                    <a:pt x="199845" y="88952"/>
                  </a:lnTo>
                  <a:lnTo>
                    <a:pt x="206929" y="91998"/>
                  </a:lnTo>
                  <a:lnTo>
                    <a:pt x="217921" y="104742"/>
                  </a:lnTo>
                  <a:lnTo>
                    <a:pt x="241877" y="161846"/>
                  </a:lnTo>
                  <a:lnTo>
                    <a:pt x="249482" y="196140"/>
                  </a:lnTo>
                  <a:lnTo>
                    <a:pt x="252052" y="249650"/>
                  </a:lnTo>
                  <a:lnTo>
                    <a:pt x="257814" y="307822"/>
                  </a:lnTo>
                  <a:lnTo>
                    <a:pt x="256104" y="318630"/>
                  </a:lnTo>
                  <a:lnTo>
                    <a:pt x="251455" y="327005"/>
                  </a:lnTo>
                  <a:lnTo>
                    <a:pt x="236930" y="339430"/>
                  </a:lnTo>
                  <a:lnTo>
                    <a:pt x="215656" y="345733"/>
                  </a:lnTo>
                  <a:lnTo>
                    <a:pt x="163872" y="349779"/>
                  </a:lnTo>
                  <a:lnTo>
                    <a:pt x="111336" y="344890"/>
                  </a:lnTo>
                  <a:lnTo>
                    <a:pt x="54748" y="348399"/>
                  </a:lnTo>
                  <a:lnTo>
                    <a:pt x="0" y="350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477053" y="2913252"/>
              <a:ext cx="176129" cy="150932"/>
            </a:xfrm>
            <a:custGeom>
              <a:avLst/>
              <a:gdLst/>
              <a:ahLst/>
              <a:cxnLst/>
              <a:rect l="0" t="0" r="0" b="0"/>
              <a:pathLst>
                <a:path w="176129" h="150932">
                  <a:moveTo>
                    <a:pt x="123485" y="66312"/>
                  </a:moveTo>
                  <a:lnTo>
                    <a:pt x="113910" y="35030"/>
                  </a:lnTo>
                  <a:lnTo>
                    <a:pt x="103242" y="18874"/>
                  </a:lnTo>
                  <a:lnTo>
                    <a:pt x="87582" y="7014"/>
                  </a:lnTo>
                  <a:lnTo>
                    <a:pt x="78493" y="2214"/>
                  </a:lnTo>
                  <a:lnTo>
                    <a:pt x="59035" y="0"/>
                  </a:lnTo>
                  <a:lnTo>
                    <a:pt x="48933" y="1047"/>
                  </a:lnTo>
                  <a:lnTo>
                    <a:pt x="31470" y="11569"/>
                  </a:lnTo>
                  <a:lnTo>
                    <a:pt x="17079" y="29114"/>
                  </a:lnTo>
                  <a:lnTo>
                    <a:pt x="3570" y="65299"/>
                  </a:lnTo>
                  <a:lnTo>
                    <a:pt x="0" y="91988"/>
                  </a:lnTo>
                  <a:lnTo>
                    <a:pt x="4652" y="116329"/>
                  </a:lnTo>
                  <a:lnTo>
                    <a:pt x="9168" y="127733"/>
                  </a:lnTo>
                  <a:lnTo>
                    <a:pt x="23545" y="143523"/>
                  </a:lnTo>
                  <a:lnTo>
                    <a:pt x="32292" y="149372"/>
                  </a:lnTo>
                  <a:lnTo>
                    <a:pt x="41633" y="150931"/>
                  </a:lnTo>
                  <a:lnTo>
                    <a:pt x="61370" y="146425"/>
                  </a:lnTo>
                  <a:lnTo>
                    <a:pt x="86624" y="130734"/>
                  </a:lnTo>
                  <a:lnTo>
                    <a:pt x="108924" y="111266"/>
                  </a:lnTo>
                  <a:lnTo>
                    <a:pt x="126675" y="82341"/>
                  </a:lnTo>
                  <a:lnTo>
                    <a:pt x="126782" y="84017"/>
                  </a:lnTo>
                  <a:lnTo>
                    <a:pt x="125683" y="88644"/>
                  </a:lnTo>
                  <a:lnTo>
                    <a:pt x="127290" y="94068"/>
                  </a:lnTo>
                  <a:lnTo>
                    <a:pt x="135315" y="106334"/>
                  </a:lnTo>
                  <a:lnTo>
                    <a:pt x="149800" y="116465"/>
                  </a:lnTo>
                  <a:lnTo>
                    <a:pt x="176128" y="129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927612" y="2747779"/>
              <a:ext cx="143852" cy="305026"/>
            </a:xfrm>
            <a:custGeom>
              <a:avLst/>
              <a:gdLst/>
              <a:ahLst/>
              <a:cxnLst/>
              <a:rect l="0" t="0" r="0" b="0"/>
              <a:pathLst>
                <a:path w="143852" h="305026">
                  <a:moveTo>
                    <a:pt x="9838" y="94915"/>
                  </a:moveTo>
                  <a:lnTo>
                    <a:pt x="4249" y="111683"/>
                  </a:lnTo>
                  <a:lnTo>
                    <a:pt x="4625" y="129273"/>
                  </a:lnTo>
                  <a:lnTo>
                    <a:pt x="9152" y="189083"/>
                  </a:lnTo>
                  <a:lnTo>
                    <a:pt x="12822" y="250993"/>
                  </a:lnTo>
                  <a:lnTo>
                    <a:pt x="15844" y="278927"/>
                  </a:lnTo>
                  <a:lnTo>
                    <a:pt x="13287" y="303040"/>
                  </a:lnTo>
                  <a:lnTo>
                    <a:pt x="12138" y="305025"/>
                  </a:lnTo>
                  <a:lnTo>
                    <a:pt x="2805" y="242610"/>
                  </a:lnTo>
                  <a:lnTo>
                    <a:pt x="0" y="180934"/>
                  </a:lnTo>
                  <a:lnTo>
                    <a:pt x="5036" y="128934"/>
                  </a:lnTo>
                  <a:lnTo>
                    <a:pt x="20659" y="74178"/>
                  </a:lnTo>
                  <a:lnTo>
                    <a:pt x="40052" y="31807"/>
                  </a:lnTo>
                  <a:lnTo>
                    <a:pt x="65194" y="5766"/>
                  </a:lnTo>
                  <a:lnTo>
                    <a:pt x="74818" y="1558"/>
                  </a:lnTo>
                  <a:lnTo>
                    <a:pt x="94870" y="0"/>
                  </a:lnTo>
                  <a:lnTo>
                    <a:pt x="112361" y="6327"/>
                  </a:lnTo>
                  <a:lnTo>
                    <a:pt x="120301" y="11290"/>
                  </a:lnTo>
                  <a:lnTo>
                    <a:pt x="132242" y="26163"/>
                  </a:lnTo>
                  <a:lnTo>
                    <a:pt x="140280" y="45641"/>
                  </a:lnTo>
                  <a:lnTo>
                    <a:pt x="143851" y="69896"/>
                  </a:lnTo>
                  <a:lnTo>
                    <a:pt x="139200" y="90034"/>
                  </a:lnTo>
                  <a:lnTo>
                    <a:pt x="117150" y="122027"/>
                  </a:lnTo>
                  <a:lnTo>
                    <a:pt x="91547" y="143762"/>
                  </a:lnTo>
                  <a:lnTo>
                    <a:pt x="68770" y="151720"/>
                  </a:lnTo>
                  <a:lnTo>
                    <a:pt x="30895" y="158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024795" y="2910255"/>
              <a:ext cx="133755" cy="122464"/>
            </a:xfrm>
            <a:custGeom>
              <a:avLst/>
              <a:gdLst/>
              <a:ahLst/>
              <a:cxnLst/>
              <a:rect l="0" t="0" r="0" b="0"/>
              <a:pathLst>
                <a:path w="133755" h="122464">
                  <a:moveTo>
                    <a:pt x="91640" y="27195"/>
                  </a:moveTo>
                  <a:lnTo>
                    <a:pt x="80461" y="10428"/>
                  </a:lnTo>
                  <a:lnTo>
                    <a:pt x="72489" y="5489"/>
                  </a:lnTo>
                  <a:lnTo>
                    <a:pt x="51153" y="0"/>
                  </a:lnTo>
                  <a:lnTo>
                    <a:pt x="41252" y="876"/>
                  </a:lnTo>
                  <a:lnTo>
                    <a:pt x="24012" y="8089"/>
                  </a:lnTo>
                  <a:lnTo>
                    <a:pt x="11670" y="22213"/>
                  </a:lnTo>
                  <a:lnTo>
                    <a:pt x="3455" y="41359"/>
                  </a:lnTo>
                  <a:lnTo>
                    <a:pt x="0" y="77276"/>
                  </a:lnTo>
                  <a:lnTo>
                    <a:pt x="3338" y="99756"/>
                  </a:lnTo>
                  <a:lnTo>
                    <a:pt x="8205" y="108324"/>
                  </a:lnTo>
                  <a:lnTo>
                    <a:pt x="22973" y="120965"/>
                  </a:lnTo>
                  <a:lnTo>
                    <a:pt x="30654" y="122463"/>
                  </a:lnTo>
                  <a:lnTo>
                    <a:pt x="38114" y="121123"/>
                  </a:lnTo>
                  <a:lnTo>
                    <a:pt x="45428" y="117890"/>
                  </a:lnTo>
                  <a:lnTo>
                    <a:pt x="56673" y="104939"/>
                  </a:lnTo>
                  <a:lnTo>
                    <a:pt x="73424" y="68029"/>
                  </a:lnTo>
                  <a:lnTo>
                    <a:pt x="80763" y="26726"/>
                  </a:lnTo>
                  <a:lnTo>
                    <a:pt x="83219" y="26882"/>
                  </a:lnTo>
                  <a:lnTo>
                    <a:pt x="89067" y="36415"/>
                  </a:lnTo>
                  <a:lnTo>
                    <a:pt x="105473" y="68011"/>
                  </a:lnTo>
                  <a:lnTo>
                    <a:pt x="116505" y="80431"/>
                  </a:lnTo>
                  <a:lnTo>
                    <a:pt x="133754" y="90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203275" y="2884808"/>
              <a:ext cx="71088" cy="121324"/>
            </a:xfrm>
            <a:custGeom>
              <a:avLst/>
              <a:gdLst/>
              <a:ahLst/>
              <a:cxnLst/>
              <a:rect l="0" t="0" r="0" b="0"/>
              <a:pathLst>
                <a:path w="71088" h="121324">
                  <a:moveTo>
                    <a:pt x="7916" y="31585"/>
                  </a:moveTo>
                  <a:lnTo>
                    <a:pt x="11036" y="74277"/>
                  </a:lnTo>
                  <a:lnTo>
                    <a:pt x="22571" y="115928"/>
                  </a:lnTo>
                  <a:lnTo>
                    <a:pt x="22365" y="120569"/>
                  </a:lnTo>
                  <a:lnTo>
                    <a:pt x="19889" y="121323"/>
                  </a:lnTo>
                  <a:lnTo>
                    <a:pt x="15898" y="119487"/>
                  </a:lnTo>
                  <a:lnTo>
                    <a:pt x="8344" y="108087"/>
                  </a:lnTo>
                  <a:lnTo>
                    <a:pt x="2257" y="90153"/>
                  </a:lnTo>
                  <a:lnTo>
                    <a:pt x="0" y="54918"/>
                  </a:lnTo>
                  <a:lnTo>
                    <a:pt x="3618" y="32597"/>
                  </a:lnTo>
                  <a:lnTo>
                    <a:pt x="8560" y="24071"/>
                  </a:lnTo>
                  <a:lnTo>
                    <a:pt x="23410" y="11478"/>
                  </a:lnTo>
                  <a:lnTo>
                    <a:pt x="41709" y="5101"/>
                  </a:lnTo>
                  <a:lnTo>
                    <a:pt x="710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384587" y="2779523"/>
              <a:ext cx="26647" cy="231628"/>
            </a:xfrm>
            <a:custGeom>
              <a:avLst/>
              <a:gdLst/>
              <a:ahLst/>
              <a:cxnLst/>
              <a:rect l="0" t="0" r="0" b="0"/>
              <a:pathLst>
                <a:path w="26647" h="231628">
                  <a:moveTo>
                    <a:pt x="5589" y="0"/>
                  </a:moveTo>
                  <a:lnTo>
                    <a:pt x="0" y="58617"/>
                  </a:lnTo>
                  <a:lnTo>
                    <a:pt x="4442" y="112791"/>
                  </a:lnTo>
                  <a:lnTo>
                    <a:pt x="16584" y="165432"/>
                  </a:lnTo>
                  <a:lnTo>
                    <a:pt x="23665" y="199145"/>
                  </a:lnTo>
                  <a:lnTo>
                    <a:pt x="2664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316476" y="2858162"/>
              <a:ext cx="178986" cy="16118"/>
            </a:xfrm>
            <a:custGeom>
              <a:avLst/>
              <a:gdLst/>
              <a:ahLst/>
              <a:cxnLst/>
              <a:rect l="0" t="0" r="0" b="0"/>
              <a:pathLst>
                <a:path w="178986" h="16118">
                  <a:moveTo>
                    <a:pt x="178985" y="5589"/>
                  </a:moveTo>
                  <a:lnTo>
                    <a:pt x="162217" y="0"/>
                  </a:lnTo>
                  <a:lnTo>
                    <a:pt x="144626" y="375"/>
                  </a:lnTo>
                  <a:lnTo>
                    <a:pt x="87156" y="6072"/>
                  </a:lnTo>
                  <a:lnTo>
                    <a:pt x="26382" y="145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716559" y="2716352"/>
            <a:ext cx="1789846" cy="305327"/>
            <a:chOff x="3716559" y="2716352"/>
            <a:chExt cx="1789846" cy="305327"/>
          </a:xfrm>
        </p:grpSpPr>
        <p:sp>
          <p:nvSpPr>
            <p:cNvPr id="199" name="Freeform 198"/>
            <p:cNvSpPr/>
            <p:nvPr/>
          </p:nvSpPr>
          <p:spPr>
            <a:xfrm>
              <a:off x="3811316" y="2747937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10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716559" y="2821637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5638" y="25194"/>
                  </a:lnTo>
                  <a:lnTo>
                    <a:pt x="72887" y="45244"/>
                  </a:lnTo>
                  <a:lnTo>
                    <a:pt x="12833" y="516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877636" y="2895336"/>
              <a:ext cx="144393" cy="106386"/>
            </a:xfrm>
            <a:custGeom>
              <a:avLst/>
              <a:gdLst/>
              <a:ahLst/>
              <a:cxnLst/>
              <a:rect l="0" t="0" r="0" b="0"/>
              <a:pathLst>
                <a:path w="144393" h="106386">
                  <a:moveTo>
                    <a:pt x="70550" y="0"/>
                  </a:moveTo>
                  <a:lnTo>
                    <a:pt x="26588" y="20244"/>
                  </a:lnTo>
                  <a:lnTo>
                    <a:pt x="12797" y="35904"/>
                  </a:lnTo>
                  <a:lnTo>
                    <a:pt x="3937" y="55732"/>
                  </a:lnTo>
                  <a:lnTo>
                    <a:pt x="0" y="80142"/>
                  </a:lnTo>
                  <a:lnTo>
                    <a:pt x="2460" y="89693"/>
                  </a:lnTo>
                  <a:lnTo>
                    <a:pt x="7609" y="97230"/>
                  </a:lnTo>
                  <a:lnTo>
                    <a:pt x="14552" y="103425"/>
                  </a:lnTo>
                  <a:lnTo>
                    <a:pt x="23859" y="106385"/>
                  </a:lnTo>
                  <a:lnTo>
                    <a:pt x="58145" y="104961"/>
                  </a:lnTo>
                  <a:lnTo>
                    <a:pt x="91051" y="95961"/>
                  </a:lnTo>
                  <a:lnTo>
                    <a:pt x="121858" y="77826"/>
                  </a:lnTo>
                  <a:lnTo>
                    <a:pt x="138587" y="60326"/>
                  </a:lnTo>
                  <a:lnTo>
                    <a:pt x="142815" y="50746"/>
                  </a:lnTo>
                  <a:lnTo>
                    <a:pt x="144392" y="30743"/>
                  </a:lnTo>
                  <a:lnTo>
                    <a:pt x="140835" y="22835"/>
                  </a:lnTo>
                  <a:lnTo>
                    <a:pt x="1126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196366" y="2883663"/>
              <a:ext cx="130847" cy="106550"/>
            </a:xfrm>
            <a:custGeom>
              <a:avLst/>
              <a:gdLst/>
              <a:ahLst/>
              <a:cxnLst/>
              <a:rect l="0" t="0" r="0" b="0"/>
              <a:pathLst>
                <a:path w="130847" h="106550">
                  <a:moveTo>
                    <a:pt x="99260" y="32730"/>
                  </a:moveTo>
                  <a:lnTo>
                    <a:pt x="69952" y="3422"/>
                  </a:lnTo>
                  <a:lnTo>
                    <a:pt x="62174" y="323"/>
                  </a:lnTo>
                  <a:lnTo>
                    <a:pt x="44173" y="0"/>
                  </a:lnTo>
                  <a:lnTo>
                    <a:pt x="14308" y="11984"/>
                  </a:lnTo>
                  <a:lnTo>
                    <a:pt x="7531" y="20069"/>
                  </a:lnTo>
                  <a:lnTo>
                    <a:pt x="0" y="41531"/>
                  </a:lnTo>
                  <a:lnTo>
                    <a:pt x="1350" y="74332"/>
                  </a:lnTo>
                  <a:lnTo>
                    <a:pt x="9342" y="92554"/>
                  </a:lnTo>
                  <a:lnTo>
                    <a:pt x="14748" y="100689"/>
                  </a:lnTo>
                  <a:lnTo>
                    <a:pt x="23032" y="104942"/>
                  </a:lnTo>
                  <a:lnTo>
                    <a:pt x="44714" y="106549"/>
                  </a:lnTo>
                  <a:lnTo>
                    <a:pt x="63710" y="100244"/>
                  </a:lnTo>
                  <a:lnTo>
                    <a:pt x="79951" y="88473"/>
                  </a:lnTo>
                  <a:lnTo>
                    <a:pt x="94968" y="71543"/>
                  </a:lnTo>
                  <a:lnTo>
                    <a:pt x="98738" y="69134"/>
                  </a:lnTo>
                  <a:lnTo>
                    <a:pt x="100082" y="71038"/>
                  </a:lnTo>
                  <a:lnTo>
                    <a:pt x="99808" y="75816"/>
                  </a:lnTo>
                  <a:lnTo>
                    <a:pt x="103135" y="80171"/>
                  </a:lnTo>
                  <a:lnTo>
                    <a:pt x="130846" y="95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548744" y="2779523"/>
              <a:ext cx="297603" cy="200032"/>
            </a:xfrm>
            <a:custGeom>
              <a:avLst/>
              <a:gdLst/>
              <a:ahLst/>
              <a:cxnLst/>
              <a:rect l="0" t="0" r="0" b="0"/>
              <a:pathLst>
                <a:path w="297603" h="20003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5" y="130196"/>
                  </a:lnTo>
                  <a:lnTo>
                    <a:pt x="19848" y="166478"/>
                  </a:lnTo>
                  <a:lnTo>
                    <a:pt x="38981" y="193866"/>
                  </a:lnTo>
                  <a:lnTo>
                    <a:pt x="48070" y="198264"/>
                  </a:lnTo>
                  <a:lnTo>
                    <a:pt x="70646" y="200031"/>
                  </a:lnTo>
                  <a:lnTo>
                    <a:pt x="90039" y="193798"/>
                  </a:lnTo>
                  <a:lnTo>
                    <a:pt x="121553" y="170732"/>
                  </a:lnTo>
                  <a:lnTo>
                    <a:pt x="137616" y="144954"/>
                  </a:lnTo>
                  <a:lnTo>
                    <a:pt x="151185" y="111821"/>
                  </a:lnTo>
                  <a:lnTo>
                    <a:pt x="149906" y="123989"/>
                  </a:lnTo>
                  <a:lnTo>
                    <a:pt x="157066" y="149821"/>
                  </a:lnTo>
                  <a:lnTo>
                    <a:pt x="167442" y="169532"/>
                  </a:lnTo>
                  <a:lnTo>
                    <a:pt x="182972" y="183752"/>
                  </a:lnTo>
                  <a:lnTo>
                    <a:pt x="202743" y="192802"/>
                  </a:lnTo>
                  <a:lnTo>
                    <a:pt x="227128" y="196824"/>
                  </a:lnTo>
                  <a:lnTo>
                    <a:pt x="247324" y="192372"/>
                  </a:lnTo>
                  <a:lnTo>
                    <a:pt x="264099" y="181425"/>
                  </a:lnTo>
                  <a:lnTo>
                    <a:pt x="279353" y="164862"/>
                  </a:lnTo>
                  <a:lnTo>
                    <a:pt x="295506" y="130216"/>
                  </a:lnTo>
                  <a:lnTo>
                    <a:pt x="297602" y="107007"/>
                  </a:lnTo>
                  <a:lnTo>
                    <a:pt x="286385" y="52869"/>
                  </a:lnTo>
                  <a:lnTo>
                    <a:pt x="273118" y="16812"/>
                  </a:lnTo>
                  <a:lnTo>
                    <a:pt x="2627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895751" y="2737409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8333" y="37478"/>
                  </a:lnTo>
                  <a:lnTo>
                    <a:pt x="18645" y="95316"/>
                  </a:lnTo>
                  <a:lnTo>
                    <a:pt x="31802" y="151322"/>
                  </a:lnTo>
                  <a:lnTo>
                    <a:pt x="40077" y="212775"/>
                  </a:lnTo>
                  <a:lnTo>
                    <a:pt x="40756" y="217889"/>
                  </a:lnTo>
                  <a:lnTo>
                    <a:pt x="41209" y="216619"/>
                  </a:lnTo>
                  <a:lnTo>
                    <a:pt x="45154" y="158805"/>
                  </a:lnTo>
                  <a:lnTo>
                    <a:pt x="47650" y="147984"/>
                  </a:lnTo>
                  <a:lnTo>
                    <a:pt x="52824" y="139600"/>
                  </a:lnTo>
                  <a:lnTo>
                    <a:pt x="67931" y="127165"/>
                  </a:lnTo>
                  <a:lnTo>
                    <a:pt x="86343" y="123978"/>
                  </a:lnTo>
                  <a:lnTo>
                    <a:pt x="96167" y="124766"/>
                  </a:lnTo>
                  <a:lnTo>
                    <a:pt x="113321" y="131881"/>
                  </a:lnTo>
                  <a:lnTo>
                    <a:pt x="143397" y="155512"/>
                  </a:lnTo>
                  <a:lnTo>
                    <a:pt x="159212" y="181388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108007" y="2821637"/>
              <a:ext cx="117202" cy="131609"/>
            </a:xfrm>
            <a:custGeom>
              <a:avLst/>
              <a:gdLst/>
              <a:ahLst/>
              <a:cxnLst/>
              <a:rect l="0" t="0" r="0" b="0"/>
              <a:pathLst>
                <a:path w="117202" h="131609">
                  <a:moveTo>
                    <a:pt x="61485" y="0"/>
                  </a:moveTo>
                  <a:lnTo>
                    <a:pt x="17522" y="20243"/>
                  </a:lnTo>
                  <a:lnTo>
                    <a:pt x="11119" y="28703"/>
                  </a:lnTo>
                  <a:lnTo>
                    <a:pt x="4005" y="50582"/>
                  </a:lnTo>
                  <a:lnTo>
                    <a:pt x="0" y="89207"/>
                  </a:lnTo>
                  <a:lnTo>
                    <a:pt x="5302" y="110227"/>
                  </a:lnTo>
                  <a:lnTo>
                    <a:pt x="9992" y="119108"/>
                  </a:lnTo>
                  <a:lnTo>
                    <a:pt x="17797" y="125029"/>
                  </a:lnTo>
                  <a:lnTo>
                    <a:pt x="38949" y="131608"/>
                  </a:lnTo>
                  <a:lnTo>
                    <a:pt x="71575" y="129722"/>
                  </a:lnTo>
                  <a:lnTo>
                    <a:pt x="89756" y="121605"/>
                  </a:lnTo>
                  <a:lnTo>
                    <a:pt x="97880" y="116165"/>
                  </a:lnTo>
                  <a:lnTo>
                    <a:pt x="110026" y="100762"/>
                  </a:lnTo>
                  <a:lnTo>
                    <a:pt x="114902" y="91741"/>
                  </a:lnTo>
                  <a:lnTo>
                    <a:pt x="117201" y="72359"/>
                  </a:lnTo>
                  <a:lnTo>
                    <a:pt x="116177" y="62277"/>
                  </a:lnTo>
                  <a:lnTo>
                    <a:pt x="113154" y="54386"/>
                  </a:lnTo>
                  <a:lnTo>
                    <a:pt x="9307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295834" y="2716352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3120" y="54144"/>
                  </a:lnTo>
                  <a:lnTo>
                    <a:pt x="20243" y="114680"/>
                  </a:lnTo>
                  <a:lnTo>
                    <a:pt x="29345" y="173388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358399" y="2765096"/>
              <a:ext cx="148006" cy="160534"/>
            </a:xfrm>
            <a:custGeom>
              <a:avLst/>
              <a:gdLst/>
              <a:ahLst/>
              <a:cxnLst/>
              <a:rect l="0" t="0" r="0" b="0"/>
              <a:pathLst>
                <a:path w="148006" h="160534">
                  <a:moveTo>
                    <a:pt x="42720" y="109183"/>
                  </a:moveTo>
                  <a:lnTo>
                    <a:pt x="101337" y="109183"/>
                  </a:lnTo>
                  <a:lnTo>
                    <a:pt x="112213" y="105674"/>
                  </a:lnTo>
                  <a:lnTo>
                    <a:pt x="130538" y="92416"/>
                  </a:lnTo>
                  <a:lnTo>
                    <a:pt x="140242" y="71706"/>
                  </a:lnTo>
                  <a:lnTo>
                    <a:pt x="142829" y="59632"/>
                  </a:lnTo>
                  <a:lnTo>
                    <a:pt x="142215" y="49243"/>
                  </a:lnTo>
                  <a:lnTo>
                    <a:pt x="135293" y="31460"/>
                  </a:lnTo>
                  <a:lnTo>
                    <a:pt x="121298" y="18878"/>
                  </a:lnTo>
                  <a:lnTo>
                    <a:pt x="83718" y="1268"/>
                  </a:lnTo>
                  <a:lnTo>
                    <a:pt x="63281" y="0"/>
                  </a:lnTo>
                  <a:lnTo>
                    <a:pt x="43669" y="4505"/>
                  </a:lnTo>
                  <a:lnTo>
                    <a:pt x="27154" y="14307"/>
                  </a:lnTo>
                  <a:lnTo>
                    <a:pt x="4703" y="38568"/>
                  </a:lnTo>
                  <a:lnTo>
                    <a:pt x="997" y="49238"/>
                  </a:lnTo>
                  <a:lnTo>
                    <a:pt x="0" y="73572"/>
                  </a:lnTo>
                  <a:lnTo>
                    <a:pt x="6016" y="107991"/>
                  </a:lnTo>
                  <a:lnTo>
                    <a:pt x="20796" y="134826"/>
                  </a:lnTo>
                  <a:lnTo>
                    <a:pt x="36486" y="147096"/>
                  </a:lnTo>
                  <a:lnTo>
                    <a:pt x="56327" y="155280"/>
                  </a:lnTo>
                  <a:lnTo>
                    <a:pt x="107192" y="160533"/>
                  </a:lnTo>
                  <a:lnTo>
                    <a:pt x="129866" y="160082"/>
                  </a:lnTo>
                  <a:lnTo>
                    <a:pt x="135912" y="158323"/>
                  </a:lnTo>
                  <a:lnTo>
                    <a:pt x="148005" y="151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9" name="Freeform 208"/>
          <p:cNvSpPr/>
          <p:nvPr/>
        </p:nvSpPr>
        <p:spPr>
          <a:xfrm>
            <a:off x="357968" y="3000621"/>
            <a:ext cx="5158966" cy="273742"/>
          </a:xfrm>
          <a:custGeom>
            <a:avLst/>
            <a:gdLst/>
            <a:ahLst/>
            <a:cxnLst/>
            <a:rect l="0" t="0" r="0" b="0"/>
            <a:pathLst>
              <a:path w="5158966" h="273742">
                <a:moveTo>
                  <a:pt x="5158965" y="0"/>
                </a:moveTo>
                <a:lnTo>
                  <a:pt x="5124067" y="29309"/>
                </a:lnTo>
                <a:lnTo>
                  <a:pt x="5065967" y="60214"/>
                </a:lnTo>
                <a:lnTo>
                  <a:pt x="5054852" y="64709"/>
                </a:lnTo>
                <a:lnTo>
                  <a:pt x="5030024" y="66584"/>
                </a:lnTo>
                <a:lnTo>
                  <a:pt x="4969326" y="55215"/>
                </a:lnTo>
                <a:lnTo>
                  <a:pt x="4907881" y="38482"/>
                </a:lnTo>
                <a:lnTo>
                  <a:pt x="4856077" y="32948"/>
                </a:lnTo>
                <a:lnTo>
                  <a:pt x="4800784" y="34974"/>
                </a:lnTo>
                <a:lnTo>
                  <a:pt x="4739183" y="49580"/>
                </a:lnTo>
                <a:lnTo>
                  <a:pt x="4685361" y="66740"/>
                </a:lnTo>
                <a:lnTo>
                  <a:pt x="4634698" y="72325"/>
                </a:lnTo>
                <a:lnTo>
                  <a:pt x="4582750" y="70309"/>
                </a:lnTo>
                <a:lnTo>
                  <a:pt x="4520394" y="55706"/>
                </a:lnTo>
                <a:lnTo>
                  <a:pt x="4464567" y="38546"/>
                </a:lnTo>
                <a:lnTo>
                  <a:pt x="4427052" y="39237"/>
                </a:lnTo>
                <a:lnTo>
                  <a:pt x="4365218" y="49952"/>
                </a:lnTo>
                <a:lnTo>
                  <a:pt x="4306731" y="63333"/>
                </a:lnTo>
                <a:lnTo>
                  <a:pt x="4250118" y="77241"/>
                </a:lnTo>
                <a:lnTo>
                  <a:pt x="4195044" y="81678"/>
                </a:lnTo>
                <a:lnTo>
                  <a:pt x="4160150" y="74244"/>
                </a:lnTo>
                <a:lnTo>
                  <a:pt x="4110679" y="54484"/>
                </a:lnTo>
                <a:lnTo>
                  <a:pt x="4050864" y="44558"/>
                </a:lnTo>
                <a:lnTo>
                  <a:pt x="3992819" y="35361"/>
                </a:lnTo>
                <a:lnTo>
                  <a:pt x="3932480" y="35451"/>
                </a:lnTo>
                <a:lnTo>
                  <a:pt x="3872852" y="48473"/>
                </a:lnTo>
                <a:lnTo>
                  <a:pt x="3812727" y="54939"/>
                </a:lnTo>
                <a:lnTo>
                  <a:pt x="3749854" y="61545"/>
                </a:lnTo>
                <a:lnTo>
                  <a:pt x="3696751" y="68916"/>
                </a:lnTo>
                <a:lnTo>
                  <a:pt x="3634114" y="58570"/>
                </a:lnTo>
                <a:lnTo>
                  <a:pt x="3582165" y="53814"/>
                </a:lnTo>
                <a:lnTo>
                  <a:pt x="3526843" y="52874"/>
                </a:lnTo>
                <a:lnTo>
                  <a:pt x="3476444" y="58278"/>
                </a:lnTo>
                <a:lnTo>
                  <a:pt x="3418911" y="79193"/>
                </a:lnTo>
                <a:lnTo>
                  <a:pt x="3359602" y="91971"/>
                </a:lnTo>
                <a:lnTo>
                  <a:pt x="3306082" y="108890"/>
                </a:lnTo>
                <a:lnTo>
                  <a:pt x="3255456" y="114446"/>
                </a:lnTo>
                <a:lnTo>
                  <a:pt x="3203515" y="112424"/>
                </a:lnTo>
                <a:lnTo>
                  <a:pt x="3141161" y="105056"/>
                </a:lnTo>
                <a:lnTo>
                  <a:pt x="3089864" y="97138"/>
                </a:lnTo>
                <a:lnTo>
                  <a:pt x="3029689" y="95227"/>
                </a:lnTo>
                <a:lnTo>
                  <a:pt x="2970092" y="106272"/>
                </a:lnTo>
                <a:lnTo>
                  <a:pt x="2921542" y="113929"/>
                </a:lnTo>
                <a:lnTo>
                  <a:pt x="2868062" y="114272"/>
                </a:lnTo>
                <a:lnTo>
                  <a:pt x="2816250" y="104287"/>
                </a:lnTo>
                <a:lnTo>
                  <a:pt x="2767399" y="94461"/>
                </a:lnTo>
                <a:lnTo>
                  <a:pt x="2704079" y="86250"/>
                </a:lnTo>
                <a:lnTo>
                  <a:pt x="2643810" y="95947"/>
                </a:lnTo>
                <a:lnTo>
                  <a:pt x="2590163" y="112461"/>
                </a:lnTo>
                <a:lnTo>
                  <a:pt x="2526853" y="133375"/>
                </a:lnTo>
                <a:lnTo>
                  <a:pt x="2474199" y="150911"/>
                </a:lnTo>
                <a:lnTo>
                  <a:pt x="2415273" y="156542"/>
                </a:lnTo>
                <a:lnTo>
                  <a:pt x="2364581" y="157517"/>
                </a:lnTo>
                <a:lnTo>
                  <a:pt x="2313687" y="157806"/>
                </a:lnTo>
                <a:lnTo>
                  <a:pt x="2253975" y="157904"/>
                </a:lnTo>
                <a:lnTo>
                  <a:pt x="2197120" y="157923"/>
                </a:lnTo>
                <a:lnTo>
                  <a:pt x="2149295" y="157926"/>
                </a:lnTo>
                <a:lnTo>
                  <a:pt x="2098080" y="163517"/>
                </a:lnTo>
                <a:lnTo>
                  <a:pt x="2036778" y="175886"/>
                </a:lnTo>
                <a:lnTo>
                  <a:pt x="1982728" y="189594"/>
                </a:lnTo>
                <a:lnTo>
                  <a:pt x="1942532" y="196946"/>
                </a:lnTo>
                <a:lnTo>
                  <a:pt x="1887726" y="205019"/>
                </a:lnTo>
                <a:lnTo>
                  <a:pt x="1834699" y="202238"/>
                </a:lnTo>
                <a:lnTo>
                  <a:pt x="1779165" y="200475"/>
                </a:lnTo>
                <a:lnTo>
                  <a:pt x="1723135" y="200127"/>
                </a:lnTo>
                <a:lnTo>
                  <a:pt x="1665837" y="201229"/>
                </a:lnTo>
                <a:lnTo>
                  <a:pt x="1605646" y="211498"/>
                </a:lnTo>
                <a:lnTo>
                  <a:pt x="1548389" y="228240"/>
                </a:lnTo>
                <a:lnTo>
                  <a:pt x="1502594" y="239061"/>
                </a:lnTo>
                <a:lnTo>
                  <a:pt x="1448835" y="241545"/>
                </a:lnTo>
                <a:lnTo>
                  <a:pt x="1390609" y="230622"/>
                </a:lnTo>
                <a:lnTo>
                  <a:pt x="1328826" y="215117"/>
                </a:lnTo>
                <a:lnTo>
                  <a:pt x="1270577" y="211468"/>
                </a:lnTo>
                <a:lnTo>
                  <a:pt x="1208682" y="210748"/>
                </a:lnTo>
                <a:lnTo>
                  <a:pt x="1145330" y="211775"/>
                </a:lnTo>
                <a:lnTo>
                  <a:pt x="1085522" y="225229"/>
                </a:lnTo>
                <a:lnTo>
                  <a:pt x="1031936" y="242238"/>
                </a:lnTo>
                <a:lnTo>
                  <a:pt x="997131" y="249589"/>
                </a:lnTo>
                <a:lnTo>
                  <a:pt x="960302" y="248648"/>
                </a:lnTo>
                <a:lnTo>
                  <a:pt x="898506" y="234605"/>
                </a:lnTo>
                <a:lnTo>
                  <a:pt x="842752" y="217519"/>
                </a:lnTo>
                <a:lnTo>
                  <a:pt x="789700" y="200033"/>
                </a:lnTo>
                <a:lnTo>
                  <a:pt x="768608" y="195359"/>
                </a:lnTo>
                <a:lnTo>
                  <a:pt x="710353" y="204783"/>
                </a:lnTo>
                <a:lnTo>
                  <a:pt x="653418" y="221261"/>
                </a:lnTo>
                <a:lnTo>
                  <a:pt x="599041" y="238668"/>
                </a:lnTo>
                <a:lnTo>
                  <a:pt x="546575" y="252688"/>
                </a:lnTo>
                <a:lnTo>
                  <a:pt x="491151" y="261134"/>
                </a:lnTo>
                <a:lnTo>
                  <a:pt x="432570" y="251486"/>
                </a:lnTo>
                <a:lnTo>
                  <a:pt x="384144" y="243999"/>
                </a:lnTo>
                <a:lnTo>
                  <a:pt x="330688" y="243690"/>
                </a:lnTo>
                <a:lnTo>
                  <a:pt x="274308" y="256858"/>
                </a:lnTo>
                <a:lnTo>
                  <a:pt x="218054" y="270709"/>
                </a:lnTo>
                <a:lnTo>
                  <a:pt x="164345" y="273142"/>
                </a:lnTo>
                <a:lnTo>
                  <a:pt x="108676" y="273623"/>
                </a:lnTo>
                <a:lnTo>
                  <a:pt x="52619" y="273718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0" name="Group 229"/>
          <p:cNvGrpSpPr/>
          <p:nvPr/>
        </p:nvGrpSpPr>
        <p:grpSpPr>
          <a:xfrm>
            <a:off x="816617" y="3295419"/>
            <a:ext cx="4742430" cy="530355"/>
            <a:chOff x="816617" y="3295419"/>
            <a:chExt cx="4742430" cy="530355"/>
          </a:xfrm>
        </p:grpSpPr>
        <p:sp>
          <p:nvSpPr>
            <p:cNvPr id="210" name="Freeform 209"/>
            <p:cNvSpPr/>
            <p:nvPr/>
          </p:nvSpPr>
          <p:spPr>
            <a:xfrm>
              <a:off x="816617" y="3453347"/>
              <a:ext cx="385863" cy="372427"/>
            </a:xfrm>
            <a:custGeom>
              <a:avLst/>
              <a:gdLst/>
              <a:ahLst/>
              <a:cxnLst/>
              <a:rect l="0" t="0" r="0" b="0"/>
              <a:pathLst>
                <a:path w="385863" h="372427">
                  <a:moveTo>
                    <a:pt x="236232" y="52642"/>
                  </a:moveTo>
                  <a:lnTo>
                    <a:pt x="182357" y="27449"/>
                  </a:lnTo>
                  <a:lnTo>
                    <a:pt x="150469" y="16062"/>
                  </a:lnTo>
                  <a:lnTo>
                    <a:pt x="125196" y="12987"/>
                  </a:lnTo>
                  <a:lnTo>
                    <a:pt x="101485" y="20980"/>
                  </a:lnTo>
                  <a:lnTo>
                    <a:pt x="49339" y="57311"/>
                  </a:lnTo>
                  <a:lnTo>
                    <a:pt x="32028" y="85611"/>
                  </a:lnTo>
                  <a:lnTo>
                    <a:pt x="8366" y="148690"/>
                  </a:lnTo>
                  <a:lnTo>
                    <a:pt x="0" y="186256"/>
                  </a:lnTo>
                  <a:lnTo>
                    <a:pt x="9357" y="247316"/>
                  </a:lnTo>
                  <a:lnTo>
                    <a:pt x="19011" y="282679"/>
                  </a:lnTo>
                  <a:lnTo>
                    <a:pt x="48395" y="324899"/>
                  </a:lnTo>
                  <a:lnTo>
                    <a:pt x="71912" y="348300"/>
                  </a:lnTo>
                  <a:lnTo>
                    <a:pt x="120963" y="371196"/>
                  </a:lnTo>
                  <a:lnTo>
                    <a:pt x="141718" y="372426"/>
                  </a:lnTo>
                  <a:lnTo>
                    <a:pt x="204668" y="357389"/>
                  </a:lnTo>
                  <a:lnTo>
                    <a:pt x="256122" y="339175"/>
                  </a:lnTo>
                  <a:lnTo>
                    <a:pt x="309738" y="300229"/>
                  </a:lnTo>
                  <a:lnTo>
                    <a:pt x="355230" y="241708"/>
                  </a:lnTo>
                  <a:lnTo>
                    <a:pt x="385018" y="189454"/>
                  </a:lnTo>
                  <a:lnTo>
                    <a:pt x="385862" y="146732"/>
                  </a:lnTo>
                  <a:lnTo>
                    <a:pt x="374497" y="89468"/>
                  </a:lnTo>
                  <a:lnTo>
                    <a:pt x="350935" y="46269"/>
                  </a:lnTo>
                  <a:lnTo>
                    <a:pt x="336344" y="31092"/>
                  </a:lnTo>
                  <a:lnTo>
                    <a:pt x="307229" y="15971"/>
                  </a:lnTo>
                  <a:lnTo>
                    <a:pt x="259182" y="3501"/>
                  </a:lnTo>
                  <a:lnTo>
                    <a:pt x="2257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275393" y="3634662"/>
              <a:ext cx="145955" cy="179680"/>
            </a:xfrm>
            <a:custGeom>
              <a:avLst/>
              <a:gdLst/>
              <a:ahLst/>
              <a:cxnLst/>
              <a:rect l="0" t="0" r="0" b="0"/>
              <a:pathLst>
                <a:path w="145955" h="179680">
                  <a:moveTo>
                    <a:pt x="145954" y="29255"/>
                  </a:moveTo>
                  <a:lnTo>
                    <a:pt x="127973" y="13614"/>
                  </a:lnTo>
                  <a:lnTo>
                    <a:pt x="111056" y="5535"/>
                  </a:lnTo>
                  <a:lnTo>
                    <a:pt x="76212" y="0"/>
                  </a:lnTo>
                  <a:lnTo>
                    <a:pt x="52956" y="4944"/>
                  </a:lnTo>
                  <a:lnTo>
                    <a:pt x="23253" y="20882"/>
                  </a:lnTo>
                  <a:lnTo>
                    <a:pt x="15020" y="27182"/>
                  </a:lnTo>
                  <a:lnTo>
                    <a:pt x="5873" y="46661"/>
                  </a:lnTo>
                  <a:lnTo>
                    <a:pt x="0" y="97294"/>
                  </a:lnTo>
                  <a:lnTo>
                    <a:pt x="4572" y="132863"/>
                  </a:lnTo>
                  <a:lnTo>
                    <a:pt x="18925" y="160039"/>
                  </a:lnTo>
                  <a:lnTo>
                    <a:pt x="34514" y="172389"/>
                  </a:lnTo>
                  <a:lnTo>
                    <a:pt x="43585" y="177320"/>
                  </a:lnTo>
                  <a:lnTo>
                    <a:pt x="63022" y="179679"/>
                  </a:lnTo>
                  <a:lnTo>
                    <a:pt x="113369" y="168647"/>
                  </a:lnTo>
                  <a:lnTo>
                    <a:pt x="145954" y="1555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579274" y="337964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4" y="48931"/>
                  </a:lnTo>
                  <a:lnTo>
                    <a:pt x="11179" y="96777"/>
                  </a:lnTo>
                  <a:lnTo>
                    <a:pt x="10721" y="147998"/>
                  </a:lnTo>
                  <a:lnTo>
                    <a:pt x="10586" y="197100"/>
                  </a:lnTo>
                  <a:lnTo>
                    <a:pt x="7426" y="244403"/>
                  </a:lnTo>
                  <a:lnTo>
                    <a:pt x="1467" y="307201"/>
                  </a:lnTo>
                  <a:lnTo>
                    <a:pt x="290" y="36232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452932" y="352704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3010" y="5589"/>
                  </a:lnTo>
                  <a:lnTo>
                    <a:pt x="118836" y="9553"/>
                  </a:lnTo>
                  <a:lnTo>
                    <a:pt x="6307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1659506" y="3632331"/>
              <a:ext cx="157476" cy="158110"/>
            </a:xfrm>
            <a:custGeom>
              <a:avLst/>
              <a:gdLst/>
              <a:ahLst/>
              <a:cxnLst/>
              <a:rect l="0" t="0" r="0" b="0"/>
              <a:pathLst>
                <a:path w="157476" h="158110">
                  <a:moveTo>
                    <a:pt x="98753" y="0"/>
                  </a:moveTo>
                  <a:lnTo>
                    <a:pt x="67470" y="9575"/>
                  </a:lnTo>
                  <a:lnTo>
                    <a:pt x="29065" y="39404"/>
                  </a:lnTo>
                  <a:lnTo>
                    <a:pt x="13244" y="65488"/>
                  </a:lnTo>
                  <a:lnTo>
                    <a:pt x="1147" y="95443"/>
                  </a:lnTo>
                  <a:lnTo>
                    <a:pt x="0" y="116119"/>
                  </a:lnTo>
                  <a:lnTo>
                    <a:pt x="4560" y="135837"/>
                  </a:lnTo>
                  <a:lnTo>
                    <a:pt x="14385" y="152399"/>
                  </a:lnTo>
                  <a:lnTo>
                    <a:pt x="22620" y="156581"/>
                  </a:lnTo>
                  <a:lnTo>
                    <a:pt x="44249" y="158109"/>
                  </a:lnTo>
                  <a:lnTo>
                    <a:pt x="106841" y="146499"/>
                  </a:lnTo>
                  <a:lnTo>
                    <a:pt x="118183" y="143289"/>
                  </a:lnTo>
                  <a:lnTo>
                    <a:pt x="137024" y="130365"/>
                  </a:lnTo>
                  <a:lnTo>
                    <a:pt x="145324" y="122005"/>
                  </a:lnTo>
                  <a:lnTo>
                    <a:pt x="154546" y="100238"/>
                  </a:lnTo>
                  <a:lnTo>
                    <a:pt x="157475" y="76136"/>
                  </a:lnTo>
                  <a:lnTo>
                    <a:pt x="154877" y="53725"/>
                  </a:lnTo>
                  <a:lnTo>
                    <a:pt x="146704" y="35186"/>
                  </a:lnTo>
                  <a:lnTo>
                    <a:pt x="130338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858478" y="3421761"/>
              <a:ext cx="181304" cy="333913"/>
            </a:xfrm>
            <a:custGeom>
              <a:avLst/>
              <a:gdLst/>
              <a:ahLst/>
              <a:cxnLst/>
              <a:rect l="0" t="0" r="0" b="0"/>
              <a:pathLst>
                <a:path w="181304" h="333913">
                  <a:moveTo>
                    <a:pt x="15594" y="0"/>
                  </a:moveTo>
                  <a:lnTo>
                    <a:pt x="18714" y="48931"/>
                  </a:lnTo>
                  <a:lnTo>
                    <a:pt x="23927" y="96776"/>
                  </a:lnTo>
                  <a:lnTo>
                    <a:pt x="25689" y="159757"/>
                  </a:lnTo>
                  <a:lnTo>
                    <a:pt x="18801" y="217257"/>
                  </a:lnTo>
                  <a:lnTo>
                    <a:pt x="16228" y="273676"/>
                  </a:lnTo>
                  <a:lnTo>
                    <a:pt x="10130" y="324291"/>
                  </a:lnTo>
                  <a:lnTo>
                    <a:pt x="7272" y="328498"/>
                  </a:lnTo>
                  <a:lnTo>
                    <a:pt x="4197" y="327793"/>
                  </a:lnTo>
                  <a:lnTo>
                    <a:pt x="977" y="323814"/>
                  </a:lnTo>
                  <a:lnTo>
                    <a:pt x="0" y="317652"/>
                  </a:lnTo>
                  <a:lnTo>
                    <a:pt x="9757" y="272591"/>
                  </a:lnTo>
                  <a:lnTo>
                    <a:pt x="29736" y="210470"/>
                  </a:lnTo>
                  <a:lnTo>
                    <a:pt x="42936" y="195708"/>
                  </a:lnTo>
                  <a:lnTo>
                    <a:pt x="80007" y="176699"/>
                  </a:lnTo>
                  <a:lnTo>
                    <a:pt x="100374" y="175239"/>
                  </a:lnTo>
                  <a:lnTo>
                    <a:pt x="119954" y="179660"/>
                  </a:lnTo>
                  <a:lnTo>
                    <a:pt x="136456" y="189424"/>
                  </a:lnTo>
                  <a:lnTo>
                    <a:pt x="158900" y="213663"/>
                  </a:lnTo>
                  <a:lnTo>
                    <a:pt x="174778" y="243072"/>
                  </a:lnTo>
                  <a:lnTo>
                    <a:pt x="181303" y="279602"/>
                  </a:lnTo>
                  <a:lnTo>
                    <a:pt x="176590" y="300133"/>
                  </a:lnTo>
                  <a:lnTo>
                    <a:pt x="172058" y="308883"/>
                  </a:lnTo>
                  <a:lnTo>
                    <a:pt x="157663" y="321725"/>
                  </a:lnTo>
                  <a:lnTo>
                    <a:pt x="138397" y="330162"/>
                  </a:lnTo>
                  <a:lnTo>
                    <a:pt x="114237" y="333912"/>
                  </a:lnTo>
                  <a:lnTo>
                    <a:pt x="91021" y="329340"/>
                  </a:lnTo>
                  <a:lnTo>
                    <a:pt x="36651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059641" y="3589774"/>
              <a:ext cx="119145" cy="168900"/>
            </a:xfrm>
            <a:custGeom>
              <a:avLst/>
              <a:gdLst/>
              <a:ahLst/>
              <a:cxnLst/>
              <a:rect l="0" t="0" r="0" b="0"/>
              <a:pathLst>
                <a:path w="119145" h="168900">
                  <a:moveTo>
                    <a:pt x="14473" y="74143"/>
                  </a:moveTo>
                  <a:lnTo>
                    <a:pt x="51951" y="65809"/>
                  </a:lnTo>
                  <a:lnTo>
                    <a:pt x="75583" y="62250"/>
                  </a:lnTo>
                  <a:lnTo>
                    <a:pt x="97785" y="52869"/>
                  </a:lnTo>
                  <a:lnTo>
                    <a:pt x="113112" y="37782"/>
                  </a:lnTo>
                  <a:lnTo>
                    <a:pt x="118836" y="28845"/>
                  </a:lnTo>
                  <a:lnTo>
                    <a:pt x="119144" y="20548"/>
                  </a:lnTo>
                  <a:lnTo>
                    <a:pt x="115839" y="12677"/>
                  </a:lnTo>
                  <a:lnTo>
                    <a:pt x="110126" y="5089"/>
                  </a:lnTo>
                  <a:lnTo>
                    <a:pt x="102808" y="1201"/>
                  </a:lnTo>
                  <a:lnTo>
                    <a:pt x="85318" y="0"/>
                  </a:lnTo>
                  <a:lnTo>
                    <a:pt x="55741" y="5901"/>
                  </a:lnTo>
                  <a:lnTo>
                    <a:pt x="38273" y="18077"/>
                  </a:lnTo>
                  <a:lnTo>
                    <a:pt x="23881" y="35186"/>
                  </a:lnTo>
                  <a:lnTo>
                    <a:pt x="1211" y="85087"/>
                  </a:lnTo>
                  <a:lnTo>
                    <a:pt x="0" y="105913"/>
                  </a:lnTo>
                  <a:lnTo>
                    <a:pt x="4531" y="125698"/>
                  </a:lnTo>
                  <a:lnTo>
                    <a:pt x="14343" y="142290"/>
                  </a:lnTo>
                  <a:lnTo>
                    <a:pt x="29623" y="154343"/>
                  </a:lnTo>
                  <a:lnTo>
                    <a:pt x="48112" y="162430"/>
                  </a:lnTo>
                  <a:lnTo>
                    <a:pt x="88172" y="1688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210984" y="3629494"/>
              <a:ext cx="105286" cy="164094"/>
            </a:xfrm>
            <a:custGeom>
              <a:avLst/>
              <a:gdLst/>
              <a:ahLst/>
              <a:cxnLst/>
              <a:rect l="0" t="0" r="0" b="0"/>
              <a:pathLst>
                <a:path w="105286" h="164094">
                  <a:moveTo>
                    <a:pt x="0" y="44951"/>
                  </a:moveTo>
                  <a:lnTo>
                    <a:pt x="19128" y="106062"/>
                  </a:lnTo>
                  <a:lnTo>
                    <a:pt x="44214" y="160493"/>
                  </a:lnTo>
                  <a:lnTo>
                    <a:pt x="44684" y="164093"/>
                  </a:lnTo>
                  <a:lnTo>
                    <a:pt x="42657" y="162984"/>
                  </a:lnTo>
                  <a:lnTo>
                    <a:pt x="22594" y="130397"/>
                  </a:lnTo>
                  <a:lnTo>
                    <a:pt x="14104" y="92366"/>
                  </a:lnTo>
                  <a:lnTo>
                    <a:pt x="11588" y="51461"/>
                  </a:lnTo>
                  <a:lnTo>
                    <a:pt x="17238" y="29907"/>
                  </a:lnTo>
                  <a:lnTo>
                    <a:pt x="22021" y="20884"/>
                  </a:lnTo>
                  <a:lnTo>
                    <a:pt x="36693" y="7739"/>
                  </a:lnTo>
                  <a:lnTo>
                    <a:pt x="45519" y="2595"/>
                  </a:lnTo>
                  <a:lnTo>
                    <a:pt x="67804" y="0"/>
                  </a:lnTo>
                  <a:lnTo>
                    <a:pt x="105285" y="28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842694" y="3327005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8333" y="207021"/>
                  </a:lnTo>
                  <a:lnTo>
                    <a:pt x="15684" y="268880"/>
                  </a:lnTo>
                  <a:lnTo>
                    <a:pt x="19465" y="320654"/>
                  </a:lnTo>
                  <a:lnTo>
                    <a:pt x="21912" y="383050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705823" y="3484932"/>
              <a:ext cx="284271" cy="8384"/>
            </a:xfrm>
            <a:custGeom>
              <a:avLst/>
              <a:gdLst/>
              <a:ahLst/>
              <a:cxnLst/>
              <a:rect l="0" t="0" r="0" b="0"/>
              <a:pathLst>
                <a:path w="284271" h="8384">
                  <a:moveTo>
                    <a:pt x="284270" y="0"/>
                  </a:moveTo>
                  <a:lnTo>
                    <a:pt x="225653" y="5589"/>
                  </a:lnTo>
                  <a:lnTo>
                    <a:pt x="170309" y="8383"/>
                  </a:lnTo>
                  <a:lnTo>
                    <a:pt x="107384" y="2003"/>
                  </a:lnTo>
                  <a:lnTo>
                    <a:pt x="49548" y="3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2954745" y="3537575"/>
              <a:ext cx="175151" cy="190418"/>
            </a:xfrm>
            <a:custGeom>
              <a:avLst/>
              <a:gdLst/>
              <a:ahLst/>
              <a:cxnLst/>
              <a:rect l="0" t="0" r="0" b="0"/>
              <a:pathLst>
                <a:path w="175151" h="190418">
                  <a:moveTo>
                    <a:pt x="109048" y="31585"/>
                  </a:moveTo>
                  <a:lnTo>
                    <a:pt x="92280" y="25996"/>
                  </a:lnTo>
                  <a:lnTo>
                    <a:pt x="74689" y="29491"/>
                  </a:lnTo>
                  <a:lnTo>
                    <a:pt x="34800" y="50799"/>
                  </a:lnTo>
                  <a:lnTo>
                    <a:pt x="20287" y="67031"/>
                  </a:lnTo>
                  <a:lnTo>
                    <a:pt x="1437" y="106047"/>
                  </a:lnTo>
                  <a:lnTo>
                    <a:pt x="0" y="126680"/>
                  </a:lnTo>
                  <a:lnTo>
                    <a:pt x="4430" y="146379"/>
                  </a:lnTo>
                  <a:lnTo>
                    <a:pt x="14198" y="162933"/>
                  </a:lnTo>
                  <a:lnTo>
                    <a:pt x="38440" y="185407"/>
                  </a:lnTo>
                  <a:lnTo>
                    <a:pt x="64018" y="190417"/>
                  </a:lnTo>
                  <a:lnTo>
                    <a:pt x="92544" y="187575"/>
                  </a:lnTo>
                  <a:lnTo>
                    <a:pt x="127164" y="172821"/>
                  </a:lnTo>
                  <a:lnTo>
                    <a:pt x="144785" y="160257"/>
                  </a:lnTo>
                  <a:lnTo>
                    <a:pt x="157297" y="143755"/>
                  </a:lnTo>
                  <a:lnTo>
                    <a:pt x="174860" y="104565"/>
                  </a:lnTo>
                  <a:lnTo>
                    <a:pt x="175150" y="94276"/>
                  </a:lnTo>
                  <a:lnTo>
                    <a:pt x="169232" y="73486"/>
                  </a:lnTo>
                  <a:lnTo>
                    <a:pt x="152746" y="42051"/>
                  </a:lnTo>
                  <a:lnTo>
                    <a:pt x="1090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800787" y="3348062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4940" y="58616"/>
                  </a:lnTo>
                  <a:lnTo>
                    <a:pt x="1464" y="110174"/>
                  </a:lnTo>
                  <a:lnTo>
                    <a:pt x="651" y="152692"/>
                  </a:lnTo>
                  <a:lnTo>
                    <a:pt x="289" y="197714"/>
                  </a:lnTo>
                  <a:lnTo>
                    <a:pt x="129" y="241121"/>
                  </a:lnTo>
                  <a:lnTo>
                    <a:pt x="58" y="283810"/>
                  </a:lnTo>
                  <a:lnTo>
                    <a:pt x="17" y="341065"/>
                  </a:lnTo>
                  <a:lnTo>
                    <a:pt x="5" y="38454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590217" y="3295419"/>
              <a:ext cx="431670" cy="10530"/>
            </a:xfrm>
            <a:custGeom>
              <a:avLst/>
              <a:gdLst/>
              <a:ahLst/>
              <a:cxnLst/>
              <a:rect l="0" t="0" r="0" b="0"/>
              <a:pathLst>
                <a:path w="431670" h="10530">
                  <a:moveTo>
                    <a:pt x="431669" y="0"/>
                  </a:moveTo>
                  <a:lnTo>
                    <a:pt x="377524" y="0"/>
                  </a:lnTo>
                  <a:lnTo>
                    <a:pt x="328167" y="5589"/>
                  </a:lnTo>
                  <a:lnTo>
                    <a:pt x="278559" y="9065"/>
                  </a:lnTo>
                  <a:lnTo>
                    <a:pt x="219407" y="10095"/>
                  </a:lnTo>
                  <a:lnTo>
                    <a:pt x="157426" y="10400"/>
                  </a:lnTo>
                  <a:lnTo>
                    <a:pt x="112471" y="10471"/>
                  </a:lnTo>
                  <a:lnTo>
                    <a:pt x="50483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994635" y="3400704"/>
              <a:ext cx="389688" cy="382266"/>
            </a:xfrm>
            <a:custGeom>
              <a:avLst/>
              <a:gdLst/>
              <a:ahLst/>
              <a:cxnLst/>
              <a:rect l="0" t="0" r="0" b="0"/>
              <a:pathLst>
                <a:path w="389688" h="382266">
                  <a:moveTo>
                    <a:pt x="206236" y="42114"/>
                  </a:moveTo>
                  <a:lnTo>
                    <a:pt x="183879" y="42114"/>
                  </a:lnTo>
                  <a:lnTo>
                    <a:pt x="153208" y="53293"/>
                  </a:lnTo>
                  <a:lnTo>
                    <a:pt x="92567" y="87895"/>
                  </a:lnTo>
                  <a:lnTo>
                    <a:pt x="39232" y="138523"/>
                  </a:lnTo>
                  <a:lnTo>
                    <a:pt x="10294" y="190533"/>
                  </a:lnTo>
                  <a:lnTo>
                    <a:pt x="0" y="235049"/>
                  </a:lnTo>
                  <a:lnTo>
                    <a:pt x="69" y="279045"/>
                  </a:lnTo>
                  <a:lnTo>
                    <a:pt x="5811" y="301835"/>
                  </a:lnTo>
                  <a:lnTo>
                    <a:pt x="16163" y="319763"/>
                  </a:lnTo>
                  <a:lnTo>
                    <a:pt x="40733" y="343009"/>
                  </a:lnTo>
                  <a:lnTo>
                    <a:pt x="90052" y="370655"/>
                  </a:lnTo>
                  <a:lnTo>
                    <a:pt x="138016" y="382265"/>
                  </a:lnTo>
                  <a:lnTo>
                    <a:pt x="189272" y="379336"/>
                  </a:lnTo>
                  <a:lnTo>
                    <a:pt x="252754" y="367865"/>
                  </a:lnTo>
                  <a:lnTo>
                    <a:pt x="276043" y="360028"/>
                  </a:lnTo>
                  <a:lnTo>
                    <a:pt x="317565" y="329240"/>
                  </a:lnTo>
                  <a:lnTo>
                    <a:pt x="352489" y="286047"/>
                  </a:lnTo>
                  <a:lnTo>
                    <a:pt x="377126" y="231861"/>
                  </a:lnTo>
                  <a:lnTo>
                    <a:pt x="389687" y="172749"/>
                  </a:lnTo>
                  <a:lnTo>
                    <a:pt x="384724" y="123195"/>
                  </a:lnTo>
                  <a:lnTo>
                    <a:pt x="367785" y="78356"/>
                  </a:lnTo>
                  <a:lnTo>
                    <a:pt x="339890" y="37775"/>
                  </a:lnTo>
                  <a:lnTo>
                    <a:pt x="315550" y="18349"/>
                  </a:lnTo>
                  <a:lnTo>
                    <a:pt x="286015" y="8155"/>
                  </a:lnTo>
                  <a:lnTo>
                    <a:pt x="224984" y="1611"/>
                  </a:lnTo>
                  <a:lnTo>
                    <a:pt x="1957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179813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716767" y="3390176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58616"/>
                  </a:lnTo>
                  <a:lnTo>
                    <a:pt x="0" y="116300"/>
                  </a:lnTo>
                  <a:lnTo>
                    <a:pt x="0" y="176269"/>
                  </a:lnTo>
                  <a:lnTo>
                    <a:pt x="1169" y="225233"/>
                  </a:lnTo>
                  <a:lnTo>
                    <a:pt x="7235" y="271716"/>
                  </a:lnTo>
                  <a:lnTo>
                    <a:pt x="9553" y="326563"/>
                  </a:lnTo>
                  <a:lnTo>
                    <a:pt x="10335" y="378845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453554" y="3328468"/>
              <a:ext cx="421141" cy="30123"/>
            </a:xfrm>
            <a:custGeom>
              <a:avLst/>
              <a:gdLst/>
              <a:ahLst/>
              <a:cxnLst/>
              <a:rect l="0" t="0" r="0" b="0"/>
              <a:pathLst>
                <a:path w="421141" h="30123">
                  <a:moveTo>
                    <a:pt x="421140" y="9065"/>
                  </a:moveTo>
                  <a:lnTo>
                    <a:pt x="362523" y="0"/>
                  </a:lnTo>
                  <a:lnTo>
                    <a:pt x="310966" y="4560"/>
                  </a:lnTo>
                  <a:lnTo>
                    <a:pt x="256825" y="13320"/>
                  </a:lnTo>
                  <a:lnTo>
                    <a:pt x="198149" y="17735"/>
                  </a:lnTo>
                  <a:lnTo>
                    <a:pt x="137147" y="26462"/>
                  </a:lnTo>
                  <a:lnTo>
                    <a:pt x="83530" y="29038"/>
                  </a:lnTo>
                  <a:lnTo>
                    <a:pt x="28545" y="29908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906279" y="3327130"/>
              <a:ext cx="284271" cy="431544"/>
            </a:xfrm>
            <a:custGeom>
              <a:avLst/>
              <a:gdLst/>
              <a:ahLst/>
              <a:cxnLst/>
              <a:rect l="0" t="0" r="0" b="0"/>
              <a:pathLst>
                <a:path w="284271" h="431544">
                  <a:moveTo>
                    <a:pt x="0" y="421015"/>
                  </a:moveTo>
                  <a:lnTo>
                    <a:pt x="8334" y="366870"/>
                  </a:lnTo>
                  <a:lnTo>
                    <a:pt x="10096" y="306334"/>
                  </a:lnTo>
                  <a:lnTo>
                    <a:pt x="10401" y="249775"/>
                  </a:lnTo>
                  <a:lnTo>
                    <a:pt x="16080" y="188563"/>
                  </a:lnTo>
                  <a:lnTo>
                    <a:pt x="25172" y="125972"/>
                  </a:lnTo>
                  <a:lnTo>
                    <a:pt x="35275" y="74152"/>
                  </a:lnTo>
                  <a:lnTo>
                    <a:pt x="50338" y="24295"/>
                  </a:lnTo>
                  <a:lnTo>
                    <a:pt x="61757" y="6439"/>
                  </a:lnTo>
                  <a:lnTo>
                    <a:pt x="70418" y="1911"/>
                  </a:lnTo>
                  <a:lnTo>
                    <a:pt x="92518" y="0"/>
                  </a:lnTo>
                  <a:lnTo>
                    <a:pt x="114819" y="9289"/>
                  </a:lnTo>
                  <a:lnTo>
                    <a:pt x="135259" y="26286"/>
                  </a:lnTo>
                  <a:lnTo>
                    <a:pt x="167445" y="78445"/>
                  </a:lnTo>
                  <a:lnTo>
                    <a:pt x="186094" y="127660"/>
                  </a:lnTo>
                  <a:lnTo>
                    <a:pt x="202876" y="185514"/>
                  </a:lnTo>
                  <a:lnTo>
                    <a:pt x="224691" y="245208"/>
                  </a:lnTo>
                  <a:lnTo>
                    <a:pt x="241479" y="296340"/>
                  </a:lnTo>
                  <a:lnTo>
                    <a:pt x="256060" y="356743"/>
                  </a:lnTo>
                  <a:lnTo>
                    <a:pt x="273724" y="413244"/>
                  </a:lnTo>
                  <a:lnTo>
                    <a:pt x="284270" y="4315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937865" y="355863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31585"/>
                  </a:moveTo>
                  <a:lnTo>
                    <a:pt x="109839" y="7866"/>
                  </a:lnTo>
                  <a:lnTo>
                    <a:pt x="49599" y="15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297260" y="3379647"/>
              <a:ext cx="261787" cy="357970"/>
            </a:xfrm>
            <a:custGeom>
              <a:avLst/>
              <a:gdLst/>
              <a:ahLst/>
              <a:cxnLst/>
              <a:rect l="0" t="0" r="0" b="0"/>
              <a:pathLst>
                <a:path w="261787" h="357970">
                  <a:moveTo>
                    <a:pt x="72273" y="0"/>
                  </a:moveTo>
                  <a:lnTo>
                    <a:pt x="63940" y="37478"/>
                  </a:lnTo>
                  <a:lnTo>
                    <a:pt x="53628" y="96486"/>
                  </a:lnTo>
                  <a:lnTo>
                    <a:pt x="43872" y="144142"/>
                  </a:lnTo>
                  <a:lnTo>
                    <a:pt x="33572" y="201027"/>
                  </a:lnTo>
                  <a:lnTo>
                    <a:pt x="23112" y="254276"/>
                  </a:lnTo>
                  <a:lnTo>
                    <a:pt x="5977" y="314783"/>
                  </a:lnTo>
                  <a:lnTo>
                    <a:pt x="0" y="329178"/>
                  </a:lnTo>
                  <a:lnTo>
                    <a:pt x="694" y="337605"/>
                  </a:lnTo>
                  <a:lnTo>
                    <a:pt x="5837" y="342054"/>
                  </a:lnTo>
                  <a:lnTo>
                    <a:pt x="47712" y="346377"/>
                  </a:lnTo>
                  <a:lnTo>
                    <a:pt x="106517" y="338967"/>
                  </a:lnTo>
                  <a:lnTo>
                    <a:pt x="166125" y="337318"/>
                  </a:lnTo>
                  <a:lnTo>
                    <a:pt x="223480" y="345398"/>
                  </a:lnTo>
                  <a:lnTo>
                    <a:pt x="261786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563737" y="3971931"/>
            <a:ext cx="4858440" cy="690474"/>
            <a:chOff x="563737" y="3971931"/>
            <a:chExt cx="4858440" cy="690474"/>
          </a:xfrm>
        </p:grpSpPr>
        <p:sp>
          <p:nvSpPr>
            <p:cNvPr id="231" name="Freeform 230"/>
            <p:cNvSpPr/>
            <p:nvPr/>
          </p:nvSpPr>
          <p:spPr>
            <a:xfrm>
              <a:off x="563737" y="4042943"/>
              <a:ext cx="190335" cy="374932"/>
            </a:xfrm>
            <a:custGeom>
              <a:avLst/>
              <a:gdLst/>
              <a:ahLst/>
              <a:cxnLst/>
              <a:rect l="0" t="0" r="0" b="0"/>
              <a:pathLst>
                <a:path w="190335" h="374932">
                  <a:moveTo>
                    <a:pt x="25858" y="0"/>
                  </a:moveTo>
                  <a:lnTo>
                    <a:pt x="7900" y="53875"/>
                  </a:lnTo>
                  <a:lnTo>
                    <a:pt x="0" y="77574"/>
                  </a:lnTo>
                  <a:lnTo>
                    <a:pt x="1888" y="71912"/>
                  </a:lnTo>
                  <a:lnTo>
                    <a:pt x="15117" y="54582"/>
                  </a:lnTo>
                  <a:lnTo>
                    <a:pt x="39443" y="40219"/>
                  </a:lnTo>
                  <a:lnTo>
                    <a:pt x="58802" y="38542"/>
                  </a:lnTo>
                  <a:lnTo>
                    <a:pt x="79105" y="42866"/>
                  </a:lnTo>
                  <a:lnTo>
                    <a:pt x="99826" y="52587"/>
                  </a:lnTo>
                  <a:lnTo>
                    <a:pt x="114495" y="67825"/>
                  </a:lnTo>
                  <a:lnTo>
                    <a:pt x="120044" y="76802"/>
                  </a:lnTo>
                  <a:lnTo>
                    <a:pt x="123091" y="96136"/>
                  </a:lnTo>
                  <a:lnTo>
                    <a:pt x="122266" y="106204"/>
                  </a:lnTo>
                  <a:lnTo>
                    <a:pt x="115109" y="123631"/>
                  </a:lnTo>
                  <a:lnTo>
                    <a:pt x="109926" y="131554"/>
                  </a:lnTo>
                  <a:lnTo>
                    <a:pt x="94807" y="143476"/>
                  </a:lnTo>
                  <a:lnTo>
                    <a:pt x="75220" y="151504"/>
                  </a:lnTo>
                  <a:lnTo>
                    <a:pt x="50916" y="155073"/>
                  </a:lnTo>
                  <a:lnTo>
                    <a:pt x="46073" y="154855"/>
                  </a:lnTo>
                  <a:lnTo>
                    <a:pt x="46354" y="153539"/>
                  </a:lnTo>
                  <a:lnTo>
                    <a:pt x="50051" y="151492"/>
                  </a:lnTo>
                  <a:lnTo>
                    <a:pt x="77610" y="148612"/>
                  </a:lnTo>
                  <a:lnTo>
                    <a:pt x="109822" y="153348"/>
                  </a:lnTo>
                  <a:lnTo>
                    <a:pt x="136004" y="167749"/>
                  </a:lnTo>
                  <a:lnTo>
                    <a:pt x="180087" y="207306"/>
                  </a:lnTo>
                  <a:lnTo>
                    <a:pt x="187991" y="227447"/>
                  </a:lnTo>
                  <a:lnTo>
                    <a:pt x="190334" y="251996"/>
                  </a:lnTo>
                  <a:lnTo>
                    <a:pt x="179290" y="314147"/>
                  </a:lnTo>
                  <a:lnTo>
                    <a:pt x="163866" y="341345"/>
                  </a:lnTo>
                  <a:lnTo>
                    <a:pt x="138889" y="364222"/>
                  </a:lnTo>
                  <a:lnTo>
                    <a:pt x="116259" y="372446"/>
                  </a:lnTo>
                  <a:lnTo>
                    <a:pt x="91773" y="374931"/>
                  </a:lnTo>
                  <a:lnTo>
                    <a:pt x="69192" y="372137"/>
                  </a:lnTo>
                  <a:lnTo>
                    <a:pt x="28439" y="353575"/>
                  </a:lnTo>
                  <a:lnTo>
                    <a:pt x="480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073906" y="403241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5990" y="140292"/>
                  </a:lnTo>
                  <a:lnTo>
                    <a:pt x="19556" y="188057"/>
                  </a:lnTo>
                  <a:lnTo>
                    <a:pt x="26202" y="239255"/>
                  </a:lnTo>
                  <a:lnTo>
                    <a:pt x="30522" y="29821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68621" y="416928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19"/>
                  </a:lnTo>
                  <a:lnTo>
                    <a:pt x="93993" y="9064"/>
                  </a:lnTo>
                  <a:lnTo>
                    <a:pt x="3797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1187899" y="4211399"/>
              <a:ext cx="173316" cy="123910"/>
            </a:xfrm>
            <a:custGeom>
              <a:avLst/>
              <a:gdLst/>
              <a:ahLst/>
              <a:cxnLst/>
              <a:rect l="0" t="0" r="0" b="0"/>
              <a:pathLst>
                <a:path w="173316" h="123910">
                  <a:moveTo>
                    <a:pt x="86049" y="10528"/>
                  </a:moveTo>
                  <a:lnTo>
                    <a:pt x="69281" y="4939"/>
                  </a:lnTo>
                  <a:lnTo>
                    <a:pt x="51690" y="5314"/>
                  </a:lnTo>
                  <a:lnTo>
                    <a:pt x="42086" y="7052"/>
                  </a:lnTo>
                  <a:lnTo>
                    <a:pt x="25176" y="18342"/>
                  </a:lnTo>
                  <a:lnTo>
                    <a:pt x="11031" y="35058"/>
                  </a:lnTo>
                  <a:lnTo>
                    <a:pt x="845" y="54185"/>
                  </a:lnTo>
                  <a:lnTo>
                    <a:pt x="0" y="64200"/>
                  </a:lnTo>
                  <a:lnTo>
                    <a:pt x="5301" y="84685"/>
                  </a:lnTo>
                  <a:lnTo>
                    <a:pt x="18575" y="99249"/>
                  </a:lnTo>
                  <a:lnTo>
                    <a:pt x="55693" y="118130"/>
                  </a:lnTo>
                  <a:lnTo>
                    <a:pt x="92002" y="123909"/>
                  </a:lnTo>
                  <a:lnTo>
                    <a:pt x="126807" y="120031"/>
                  </a:lnTo>
                  <a:lnTo>
                    <a:pt x="145498" y="111449"/>
                  </a:lnTo>
                  <a:lnTo>
                    <a:pt x="153757" y="105885"/>
                  </a:lnTo>
                  <a:lnTo>
                    <a:pt x="166054" y="90343"/>
                  </a:lnTo>
                  <a:lnTo>
                    <a:pt x="170971" y="81286"/>
                  </a:lnTo>
                  <a:lnTo>
                    <a:pt x="173315" y="61863"/>
                  </a:lnTo>
                  <a:lnTo>
                    <a:pt x="169287" y="42702"/>
                  </a:lnTo>
                  <a:lnTo>
                    <a:pt x="159698" y="26388"/>
                  </a:lnTo>
                  <a:lnTo>
                    <a:pt x="144518" y="14457"/>
                  </a:lnTo>
                  <a:lnTo>
                    <a:pt x="127243" y="6425"/>
                  </a:lnTo>
                  <a:lnTo>
                    <a:pt x="965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1689022" y="4018021"/>
              <a:ext cx="248222" cy="354556"/>
            </a:xfrm>
            <a:custGeom>
              <a:avLst/>
              <a:gdLst/>
              <a:ahLst/>
              <a:cxnLst/>
              <a:rect l="0" t="0" r="0" b="0"/>
              <a:pathLst>
                <a:path w="248222" h="354556">
                  <a:moveTo>
                    <a:pt x="6066" y="45979"/>
                  </a:moveTo>
                  <a:lnTo>
                    <a:pt x="0" y="64176"/>
                  </a:lnTo>
                  <a:lnTo>
                    <a:pt x="10625" y="32301"/>
                  </a:lnTo>
                  <a:lnTo>
                    <a:pt x="23300" y="19232"/>
                  </a:lnTo>
                  <a:lnTo>
                    <a:pt x="60033" y="1311"/>
                  </a:lnTo>
                  <a:lnTo>
                    <a:pt x="80354" y="0"/>
                  </a:lnTo>
                  <a:lnTo>
                    <a:pt x="99914" y="4487"/>
                  </a:lnTo>
                  <a:lnTo>
                    <a:pt x="116406" y="14280"/>
                  </a:lnTo>
                  <a:lnTo>
                    <a:pt x="128415" y="29550"/>
                  </a:lnTo>
                  <a:lnTo>
                    <a:pt x="161447" y="88499"/>
                  </a:lnTo>
                  <a:lnTo>
                    <a:pt x="181205" y="148024"/>
                  </a:lnTo>
                  <a:lnTo>
                    <a:pt x="189630" y="181889"/>
                  </a:lnTo>
                  <a:lnTo>
                    <a:pt x="183182" y="231013"/>
                  </a:lnTo>
                  <a:lnTo>
                    <a:pt x="170848" y="273159"/>
                  </a:lnTo>
                  <a:lnTo>
                    <a:pt x="145720" y="313252"/>
                  </a:lnTo>
                  <a:lnTo>
                    <a:pt x="117056" y="342532"/>
                  </a:lnTo>
                  <a:lnTo>
                    <a:pt x="98679" y="352475"/>
                  </a:lnTo>
                  <a:lnTo>
                    <a:pt x="78813" y="354555"/>
                  </a:lnTo>
                  <a:lnTo>
                    <a:pt x="59455" y="350410"/>
                  </a:lnTo>
                  <a:lnTo>
                    <a:pt x="43052" y="340768"/>
                  </a:lnTo>
                  <a:lnTo>
                    <a:pt x="31083" y="325565"/>
                  </a:lnTo>
                  <a:lnTo>
                    <a:pt x="26253" y="316598"/>
                  </a:lnTo>
                  <a:lnTo>
                    <a:pt x="24007" y="297275"/>
                  </a:lnTo>
                  <a:lnTo>
                    <a:pt x="32096" y="256275"/>
                  </a:lnTo>
                  <a:lnTo>
                    <a:pt x="37457" y="248177"/>
                  </a:lnTo>
                  <a:lnTo>
                    <a:pt x="52773" y="236060"/>
                  </a:lnTo>
                  <a:lnTo>
                    <a:pt x="74398" y="233015"/>
                  </a:lnTo>
                  <a:lnTo>
                    <a:pt x="120819" y="240591"/>
                  </a:lnTo>
                  <a:lnTo>
                    <a:pt x="147561" y="255590"/>
                  </a:lnTo>
                  <a:lnTo>
                    <a:pt x="187854" y="285351"/>
                  </a:lnTo>
                  <a:lnTo>
                    <a:pt x="207353" y="292746"/>
                  </a:lnTo>
                  <a:lnTo>
                    <a:pt x="248221" y="2986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1994185" y="3989381"/>
              <a:ext cx="209318" cy="364908"/>
            </a:xfrm>
            <a:custGeom>
              <a:avLst/>
              <a:gdLst/>
              <a:ahLst/>
              <a:cxnLst/>
              <a:rect l="0" t="0" r="0" b="0"/>
              <a:pathLst>
                <a:path w="209318" h="364908">
                  <a:moveTo>
                    <a:pt x="143100" y="106204"/>
                  </a:moveTo>
                  <a:lnTo>
                    <a:pt x="116736" y="167314"/>
                  </a:lnTo>
                  <a:lnTo>
                    <a:pt x="83201" y="221746"/>
                  </a:lnTo>
                  <a:lnTo>
                    <a:pt x="67900" y="259112"/>
                  </a:lnTo>
                  <a:lnTo>
                    <a:pt x="61547" y="299819"/>
                  </a:lnTo>
                  <a:lnTo>
                    <a:pt x="66300" y="321327"/>
                  </a:lnTo>
                  <a:lnTo>
                    <a:pt x="77381" y="338685"/>
                  </a:lnTo>
                  <a:lnTo>
                    <a:pt x="94004" y="354198"/>
                  </a:lnTo>
                  <a:lnTo>
                    <a:pt x="116210" y="362653"/>
                  </a:lnTo>
                  <a:lnTo>
                    <a:pt x="128683" y="364907"/>
                  </a:lnTo>
                  <a:lnTo>
                    <a:pt x="151900" y="361173"/>
                  </a:lnTo>
                  <a:lnTo>
                    <a:pt x="181582" y="345917"/>
                  </a:lnTo>
                  <a:lnTo>
                    <a:pt x="196468" y="332066"/>
                  </a:lnTo>
                  <a:lnTo>
                    <a:pt x="206983" y="314212"/>
                  </a:lnTo>
                  <a:lnTo>
                    <a:pt x="209317" y="294579"/>
                  </a:lnTo>
                  <a:lnTo>
                    <a:pt x="201283" y="253378"/>
                  </a:lnTo>
                  <a:lnTo>
                    <a:pt x="188846" y="235566"/>
                  </a:lnTo>
                  <a:lnTo>
                    <a:pt x="128033" y="177682"/>
                  </a:lnTo>
                  <a:lnTo>
                    <a:pt x="66939" y="137146"/>
                  </a:lnTo>
                  <a:lnTo>
                    <a:pt x="24839" y="101440"/>
                  </a:lnTo>
                  <a:lnTo>
                    <a:pt x="10211" y="83030"/>
                  </a:lnTo>
                  <a:lnTo>
                    <a:pt x="2150" y="60029"/>
                  </a:lnTo>
                  <a:lnTo>
                    <a:pt x="0" y="47345"/>
                  </a:lnTo>
                  <a:lnTo>
                    <a:pt x="2076" y="37719"/>
                  </a:lnTo>
                  <a:lnTo>
                    <a:pt x="6970" y="30132"/>
                  </a:lnTo>
                  <a:lnTo>
                    <a:pt x="34451" y="3960"/>
                  </a:lnTo>
                  <a:lnTo>
                    <a:pt x="42592" y="607"/>
                  </a:lnTo>
                  <a:lnTo>
                    <a:pt x="60995" y="0"/>
                  </a:lnTo>
                  <a:lnTo>
                    <a:pt x="91086" y="6236"/>
                  </a:lnTo>
                  <a:lnTo>
                    <a:pt x="116640" y="21082"/>
                  </a:lnTo>
                  <a:lnTo>
                    <a:pt x="128610" y="36787"/>
                  </a:lnTo>
                  <a:lnTo>
                    <a:pt x="143100" y="746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137285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421554" y="4295626"/>
              <a:ext cx="55814" cy="157929"/>
            </a:xfrm>
            <a:custGeom>
              <a:avLst/>
              <a:gdLst/>
              <a:ahLst/>
              <a:cxnLst/>
              <a:rect l="0" t="0" r="0" b="0"/>
              <a:pathLst>
                <a:path w="55814" h="157929">
                  <a:moveTo>
                    <a:pt x="0" y="0"/>
                  </a:moveTo>
                  <a:lnTo>
                    <a:pt x="29308" y="34898"/>
                  </a:lnTo>
                  <a:lnTo>
                    <a:pt x="55644" y="95048"/>
                  </a:lnTo>
                  <a:lnTo>
                    <a:pt x="55813" y="105479"/>
                  </a:lnTo>
                  <a:lnTo>
                    <a:pt x="49762" y="126428"/>
                  </a:lnTo>
                  <a:lnTo>
                    <a:pt x="39274" y="14119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400497" y="4200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833339" y="3979139"/>
              <a:ext cx="244979" cy="377205"/>
            </a:xfrm>
            <a:custGeom>
              <a:avLst/>
              <a:gdLst/>
              <a:ahLst/>
              <a:cxnLst/>
              <a:rect l="0" t="0" r="0" b="0"/>
              <a:pathLst>
                <a:path w="244979" h="377205">
                  <a:moveTo>
                    <a:pt x="104111" y="633"/>
                  </a:moveTo>
                  <a:lnTo>
                    <a:pt x="87344" y="6222"/>
                  </a:lnTo>
                  <a:lnTo>
                    <a:pt x="72872" y="18325"/>
                  </a:lnTo>
                  <a:lnTo>
                    <a:pt x="23413" y="79691"/>
                  </a:lnTo>
                  <a:lnTo>
                    <a:pt x="0" y="104420"/>
                  </a:lnTo>
                  <a:lnTo>
                    <a:pt x="3638" y="100963"/>
                  </a:lnTo>
                  <a:lnTo>
                    <a:pt x="35384" y="43010"/>
                  </a:lnTo>
                  <a:lnTo>
                    <a:pt x="65406" y="11906"/>
                  </a:lnTo>
                  <a:lnTo>
                    <a:pt x="74798" y="4639"/>
                  </a:lnTo>
                  <a:lnTo>
                    <a:pt x="84569" y="964"/>
                  </a:lnTo>
                  <a:lnTo>
                    <a:pt x="104785" y="0"/>
                  </a:lnTo>
                  <a:lnTo>
                    <a:pt x="122348" y="6591"/>
                  </a:lnTo>
                  <a:lnTo>
                    <a:pt x="158276" y="29886"/>
                  </a:lnTo>
                  <a:lnTo>
                    <a:pt x="172248" y="46390"/>
                  </a:lnTo>
                  <a:lnTo>
                    <a:pt x="177612" y="55704"/>
                  </a:lnTo>
                  <a:lnTo>
                    <a:pt x="180452" y="78531"/>
                  </a:lnTo>
                  <a:lnTo>
                    <a:pt x="176645" y="101935"/>
                  </a:lnTo>
                  <a:lnTo>
                    <a:pt x="161348" y="128264"/>
                  </a:lnTo>
                  <a:lnTo>
                    <a:pt x="148657" y="143536"/>
                  </a:lnTo>
                  <a:lnTo>
                    <a:pt x="122769" y="159698"/>
                  </a:lnTo>
                  <a:lnTo>
                    <a:pt x="118890" y="160488"/>
                  </a:lnTo>
                  <a:lnTo>
                    <a:pt x="118643" y="158676"/>
                  </a:lnTo>
                  <a:lnTo>
                    <a:pt x="120818" y="155128"/>
                  </a:lnTo>
                  <a:lnTo>
                    <a:pt x="125778" y="153932"/>
                  </a:lnTo>
                  <a:lnTo>
                    <a:pt x="140647" y="155724"/>
                  </a:lnTo>
                  <a:lnTo>
                    <a:pt x="168749" y="168898"/>
                  </a:lnTo>
                  <a:lnTo>
                    <a:pt x="215928" y="207984"/>
                  </a:lnTo>
                  <a:lnTo>
                    <a:pt x="231739" y="234425"/>
                  </a:lnTo>
                  <a:lnTo>
                    <a:pt x="243832" y="270076"/>
                  </a:lnTo>
                  <a:lnTo>
                    <a:pt x="244978" y="293521"/>
                  </a:lnTo>
                  <a:lnTo>
                    <a:pt x="236182" y="337167"/>
                  </a:lnTo>
                  <a:lnTo>
                    <a:pt x="230763" y="345482"/>
                  </a:lnTo>
                  <a:lnTo>
                    <a:pt x="215383" y="357840"/>
                  </a:lnTo>
                  <a:lnTo>
                    <a:pt x="186994" y="371374"/>
                  </a:lnTo>
                  <a:lnTo>
                    <a:pt x="150766" y="377204"/>
                  </a:lnTo>
                  <a:lnTo>
                    <a:pt x="96603" y="370768"/>
                  </a:lnTo>
                  <a:lnTo>
                    <a:pt x="50203" y="358232"/>
                  </a:lnTo>
                  <a:lnTo>
                    <a:pt x="30412" y="3480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148020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169077" y="4242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331763" y="4061633"/>
              <a:ext cx="216341" cy="289918"/>
            </a:xfrm>
            <a:custGeom>
              <a:avLst/>
              <a:gdLst/>
              <a:ahLst/>
              <a:cxnLst/>
              <a:rect l="0" t="0" r="0" b="0"/>
              <a:pathLst>
                <a:path w="216341" h="289918">
                  <a:moveTo>
                    <a:pt x="26827" y="44481"/>
                  </a:moveTo>
                  <a:lnTo>
                    <a:pt x="63914" y="9734"/>
                  </a:lnTo>
                  <a:lnTo>
                    <a:pt x="81915" y="572"/>
                  </a:lnTo>
                  <a:lnTo>
                    <a:pt x="91628" y="0"/>
                  </a:lnTo>
                  <a:lnTo>
                    <a:pt x="111779" y="5604"/>
                  </a:lnTo>
                  <a:lnTo>
                    <a:pt x="137266" y="21913"/>
                  </a:lnTo>
                  <a:lnTo>
                    <a:pt x="149221" y="37960"/>
                  </a:lnTo>
                  <a:lnTo>
                    <a:pt x="166428" y="76858"/>
                  </a:lnTo>
                  <a:lnTo>
                    <a:pt x="171916" y="119065"/>
                  </a:lnTo>
                  <a:lnTo>
                    <a:pt x="165365" y="168918"/>
                  </a:lnTo>
                  <a:lnTo>
                    <a:pt x="149686" y="212560"/>
                  </a:lnTo>
                  <a:lnTo>
                    <a:pt x="124405" y="249387"/>
                  </a:lnTo>
                  <a:lnTo>
                    <a:pt x="88476" y="278022"/>
                  </a:lnTo>
                  <a:lnTo>
                    <a:pt x="68265" y="287877"/>
                  </a:lnTo>
                  <a:lnTo>
                    <a:pt x="47584" y="289917"/>
                  </a:lnTo>
                  <a:lnTo>
                    <a:pt x="27864" y="285754"/>
                  </a:lnTo>
                  <a:lnTo>
                    <a:pt x="11300" y="276106"/>
                  </a:lnTo>
                  <a:lnTo>
                    <a:pt x="5947" y="267917"/>
                  </a:lnTo>
                  <a:lnTo>
                    <a:pt x="0" y="246341"/>
                  </a:lnTo>
                  <a:lnTo>
                    <a:pt x="754" y="236376"/>
                  </a:lnTo>
                  <a:lnTo>
                    <a:pt x="7830" y="219065"/>
                  </a:lnTo>
                  <a:lnTo>
                    <a:pt x="21894" y="206692"/>
                  </a:lnTo>
                  <a:lnTo>
                    <a:pt x="41012" y="198463"/>
                  </a:lnTo>
                  <a:lnTo>
                    <a:pt x="76914" y="195000"/>
                  </a:lnTo>
                  <a:lnTo>
                    <a:pt x="131775" y="206790"/>
                  </a:lnTo>
                  <a:lnTo>
                    <a:pt x="195138" y="212127"/>
                  </a:lnTo>
                  <a:lnTo>
                    <a:pt x="216340" y="2129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617844" y="4021706"/>
              <a:ext cx="154320" cy="329011"/>
            </a:xfrm>
            <a:custGeom>
              <a:avLst/>
              <a:gdLst/>
              <a:ahLst/>
              <a:cxnLst/>
              <a:rect l="0" t="0" r="0" b="0"/>
              <a:pathLst>
                <a:path w="154320" h="329011">
                  <a:moveTo>
                    <a:pt x="130301" y="126522"/>
                  </a:moveTo>
                  <a:lnTo>
                    <a:pt x="114660" y="144502"/>
                  </a:lnTo>
                  <a:lnTo>
                    <a:pt x="79965" y="202853"/>
                  </a:lnTo>
                  <a:lnTo>
                    <a:pt x="56804" y="263623"/>
                  </a:lnTo>
                  <a:lnTo>
                    <a:pt x="52012" y="284552"/>
                  </a:lnTo>
                  <a:lnTo>
                    <a:pt x="53782" y="305551"/>
                  </a:lnTo>
                  <a:lnTo>
                    <a:pt x="58231" y="313725"/>
                  </a:lnTo>
                  <a:lnTo>
                    <a:pt x="72533" y="325927"/>
                  </a:lnTo>
                  <a:lnTo>
                    <a:pt x="93708" y="329010"/>
                  </a:lnTo>
                  <a:lnTo>
                    <a:pt x="116377" y="325311"/>
                  </a:lnTo>
                  <a:lnTo>
                    <a:pt x="134251" y="315868"/>
                  </a:lnTo>
                  <a:lnTo>
                    <a:pt x="146874" y="300753"/>
                  </a:lnTo>
                  <a:lnTo>
                    <a:pt x="151878" y="291809"/>
                  </a:lnTo>
                  <a:lnTo>
                    <a:pt x="154319" y="272512"/>
                  </a:lnTo>
                  <a:lnTo>
                    <a:pt x="150334" y="252238"/>
                  </a:lnTo>
                  <a:lnTo>
                    <a:pt x="134937" y="222262"/>
                  </a:lnTo>
                  <a:lnTo>
                    <a:pt x="81075" y="161792"/>
                  </a:lnTo>
                  <a:lnTo>
                    <a:pt x="23646" y="111324"/>
                  </a:lnTo>
                  <a:lnTo>
                    <a:pt x="1193" y="62736"/>
                  </a:lnTo>
                  <a:lnTo>
                    <a:pt x="0" y="42020"/>
                  </a:lnTo>
                  <a:lnTo>
                    <a:pt x="4539" y="22285"/>
                  </a:lnTo>
                  <a:lnTo>
                    <a:pt x="14355" y="5715"/>
                  </a:lnTo>
                  <a:lnTo>
                    <a:pt x="21418" y="1530"/>
                  </a:lnTo>
                  <a:lnTo>
                    <a:pt x="38625" y="0"/>
                  </a:lnTo>
                  <a:lnTo>
                    <a:pt x="68043" y="5716"/>
                  </a:lnTo>
                  <a:lnTo>
                    <a:pt x="93396" y="20407"/>
                  </a:lnTo>
                  <a:lnTo>
                    <a:pt x="105320" y="36076"/>
                  </a:lnTo>
                  <a:lnTo>
                    <a:pt x="130301" y="738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958714" y="4295626"/>
              <a:ext cx="65368" cy="157929"/>
            </a:xfrm>
            <a:custGeom>
              <a:avLst/>
              <a:gdLst/>
              <a:ahLst/>
              <a:cxnLst/>
              <a:rect l="0" t="0" r="0" b="0"/>
              <a:pathLst>
                <a:path w="65368" h="157929">
                  <a:moveTo>
                    <a:pt x="0" y="0"/>
                  </a:moveTo>
                  <a:lnTo>
                    <a:pt x="35917" y="53875"/>
                  </a:lnTo>
                  <a:lnTo>
                    <a:pt x="64709" y="105448"/>
                  </a:lnTo>
                  <a:lnTo>
                    <a:pt x="65367" y="114752"/>
                  </a:lnTo>
                  <a:lnTo>
                    <a:pt x="59858" y="131330"/>
                  </a:lnTo>
                  <a:lnTo>
                    <a:pt x="46491" y="14337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969243" y="4179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320992" y="4211399"/>
              <a:ext cx="147683" cy="143000"/>
            </a:xfrm>
            <a:custGeom>
              <a:avLst/>
              <a:gdLst/>
              <a:ahLst/>
              <a:cxnLst/>
              <a:rect l="0" t="0" r="0" b="0"/>
              <a:pathLst>
                <a:path w="147683" h="143000">
                  <a:moveTo>
                    <a:pt x="79919" y="0"/>
                  </a:moveTo>
                  <a:lnTo>
                    <a:pt x="48637" y="9575"/>
                  </a:lnTo>
                  <a:lnTo>
                    <a:pt x="10231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3845" y="93590"/>
                  </a:lnTo>
                  <a:lnTo>
                    <a:pt x="14523" y="114125"/>
                  </a:lnTo>
                  <a:lnTo>
                    <a:pt x="30967" y="131051"/>
                  </a:lnTo>
                  <a:lnTo>
                    <a:pt x="53093" y="140133"/>
                  </a:lnTo>
                  <a:lnTo>
                    <a:pt x="77355" y="142999"/>
                  </a:lnTo>
                  <a:lnTo>
                    <a:pt x="99836" y="140374"/>
                  </a:lnTo>
                  <a:lnTo>
                    <a:pt x="132224" y="126730"/>
                  </a:lnTo>
                  <a:lnTo>
                    <a:pt x="139355" y="118411"/>
                  </a:lnTo>
                  <a:lnTo>
                    <a:pt x="147280" y="96691"/>
                  </a:lnTo>
                  <a:lnTo>
                    <a:pt x="147682" y="74559"/>
                  </a:lnTo>
                  <a:lnTo>
                    <a:pt x="142791" y="54194"/>
                  </a:lnTo>
                  <a:lnTo>
                    <a:pt x="111505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569367" y="4200870"/>
              <a:ext cx="94758" cy="160538"/>
            </a:xfrm>
            <a:custGeom>
              <a:avLst/>
              <a:gdLst/>
              <a:ahLst/>
              <a:cxnLst/>
              <a:rect l="0" t="0" r="0" b="0"/>
              <a:pathLst>
                <a:path w="94758" h="160538">
                  <a:moveTo>
                    <a:pt x="0" y="63171"/>
                  </a:moveTo>
                  <a:lnTo>
                    <a:pt x="14655" y="121788"/>
                  </a:lnTo>
                  <a:lnTo>
                    <a:pt x="25859" y="160537"/>
                  </a:lnTo>
                  <a:lnTo>
                    <a:pt x="16332" y="133055"/>
                  </a:lnTo>
                  <a:lnTo>
                    <a:pt x="11293" y="72273"/>
                  </a:lnTo>
                  <a:lnTo>
                    <a:pt x="11039" y="58710"/>
                  </a:lnTo>
                  <a:lnTo>
                    <a:pt x="14378" y="47329"/>
                  </a:lnTo>
                  <a:lnTo>
                    <a:pt x="27448" y="28444"/>
                  </a:lnTo>
                  <a:lnTo>
                    <a:pt x="48074" y="1537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967332" y="3971931"/>
              <a:ext cx="282020" cy="249997"/>
            </a:xfrm>
            <a:custGeom>
              <a:avLst/>
              <a:gdLst/>
              <a:ahLst/>
              <a:cxnLst/>
              <a:rect l="0" t="0" r="0" b="0"/>
              <a:pathLst>
                <a:path w="282020" h="249997">
                  <a:moveTo>
                    <a:pt x="96875" y="18369"/>
                  </a:moveTo>
                  <a:lnTo>
                    <a:pt x="37282" y="67867"/>
                  </a:lnTo>
                  <a:lnTo>
                    <a:pt x="16177" y="88668"/>
                  </a:lnTo>
                  <a:lnTo>
                    <a:pt x="10321" y="89801"/>
                  </a:lnTo>
                  <a:lnTo>
                    <a:pt x="5247" y="87047"/>
                  </a:lnTo>
                  <a:lnTo>
                    <a:pt x="694" y="81702"/>
                  </a:lnTo>
                  <a:lnTo>
                    <a:pt x="0" y="75799"/>
                  </a:lnTo>
                  <a:lnTo>
                    <a:pt x="5466" y="63001"/>
                  </a:lnTo>
                  <a:lnTo>
                    <a:pt x="41325" y="21791"/>
                  </a:lnTo>
                  <a:lnTo>
                    <a:pt x="67548" y="6385"/>
                  </a:lnTo>
                  <a:lnTo>
                    <a:pt x="103133" y="0"/>
                  </a:lnTo>
                  <a:lnTo>
                    <a:pt x="137724" y="3698"/>
                  </a:lnTo>
                  <a:lnTo>
                    <a:pt x="156364" y="12238"/>
                  </a:lnTo>
                  <a:lnTo>
                    <a:pt x="164610" y="17791"/>
                  </a:lnTo>
                  <a:lnTo>
                    <a:pt x="176892" y="33320"/>
                  </a:lnTo>
                  <a:lnTo>
                    <a:pt x="181805" y="42375"/>
                  </a:lnTo>
                  <a:lnTo>
                    <a:pt x="182741" y="51920"/>
                  </a:lnTo>
                  <a:lnTo>
                    <a:pt x="177541" y="71885"/>
                  </a:lnTo>
                  <a:lnTo>
                    <a:pt x="161460" y="97267"/>
                  </a:lnTo>
                  <a:lnTo>
                    <a:pt x="145467" y="109197"/>
                  </a:lnTo>
                  <a:lnTo>
                    <a:pt x="136289" y="114016"/>
                  </a:lnTo>
                  <a:lnTo>
                    <a:pt x="132509" y="114889"/>
                  </a:lnTo>
                  <a:lnTo>
                    <a:pt x="132329" y="113132"/>
                  </a:lnTo>
                  <a:lnTo>
                    <a:pt x="134549" y="109620"/>
                  </a:lnTo>
                  <a:lnTo>
                    <a:pt x="154441" y="99089"/>
                  </a:lnTo>
                  <a:lnTo>
                    <a:pt x="175882" y="98308"/>
                  </a:lnTo>
                  <a:lnTo>
                    <a:pt x="222186" y="107339"/>
                  </a:lnTo>
                  <a:lnTo>
                    <a:pt x="248908" y="122590"/>
                  </a:lnTo>
                  <a:lnTo>
                    <a:pt x="271643" y="141926"/>
                  </a:lnTo>
                  <a:lnTo>
                    <a:pt x="279834" y="161801"/>
                  </a:lnTo>
                  <a:lnTo>
                    <a:pt x="282019" y="173652"/>
                  </a:lnTo>
                  <a:lnTo>
                    <a:pt x="278207" y="196178"/>
                  </a:lnTo>
                  <a:lnTo>
                    <a:pt x="273915" y="207098"/>
                  </a:lnTo>
                  <a:lnTo>
                    <a:pt x="259788" y="222352"/>
                  </a:lnTo>
                  <a:lnTo>
                    <a:pt x="222122" y="241676"/>
                  </a:lnTo>
                  <a:lnTo>
                    <a:pt x="162097" y="248901"/>
                  </a:lnTo>
                  <a:lnTo>
                    <a:pt x="128460" y="2499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5043150" y="4264474"/>
              <a:ext cx="305328" cy="20625"/>
            </a:xfrm>
            <a:custGeom>
              <a:avLst/>
              <a:gdLst/>
              <a:ahLst/>
              <a:cxnLst/>
              <a:rect l="0" t="0" r="0" b="0"/>
              <a:pathLst>
                <a:path w="305328" h="20625">
                  <a:moveTo>
                    <a:pt x="305327" y="10096"/>
                  </a:moveTo>
                  <a:lnTo>
                    <a:pt x="267848" y="1762"/>
                  </a:lnTo>
                  <a:lnTo>
                    <a:pt x="210836" y="0"/>
                  </a:lnTo>
                  <a:lnTo>
                    <a:pt x="150484" y="6888"/>
                  </a:lnTo>
                  <a:lnTo>
                    <a:pt x="100610" y="9145"/>
                  </a:lnTo>
                  <a:lnTo>
                    <a:pt x="37594" y="13027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5009813" y="4356720"/>
              <a:ext cx="222851" cy="240045"/>
            </a:xfrm>
            <a:custGeom>
              <a:avLst/>
              <a:gdLst/>
              <a:ahLst/>
              <a:cxnLst/>
              <a:rect l="0" t="0" r="0" b="0"/>
              <a:pathLst>
                <a:path w="222851" h="240045">
                  <a:moveTo>
                    <a:pt x="1752" y="54720"/>
                  </a:moveTo>
                  <a:lnTo>
                    <a:pt x="11327" y="30674"/>
                  </a:lnTo>
                  <a:lnTo>
                    <a:pt x="21995" y="16347"/>
                  </a:lnTo>
                  <a:lnTo>
                    <a:pt x="46744" y="716"/>
                  </a:lnTo>
                  <a:lnTo>
                    <a:pt x="56313" y="0"/>
                  </a:lnTo>
                  <a:lnTo>
                    <a:pt x="76304" y="5444"/>
                  </a:lnTo>
                  <a:lnTo>
                    <a:pt x="101700" y="21662"/>
                  </a:lnTo>
                  <a:lnTo>
                    <a:pt x="124043" y="46875"/>
                  </a:lnTo>
                  <a:lnTo>
                    <a:pt x="132142" y="72680"/>
                  </a:lnTo>
                  <a:lnTo>
                    <a:pt x="133583" y="116974"/>
                  </a:lnTo>
                  <a:lnTo>
                    <a:pt x="123588" y="173862"/>
                  </a:lnTo>
                  <a:lnTo>
                    <a:pt x="108171" y="204925"/>
                  </a:lnTo>
                  <a:lnTo>
                    <a:pt x="88785" y="228947"/>
                  </a:lnTo>
                  <a:lnTo>
                    <a:pt x="68899" y="237439"/>
                  </a:lnTo>
                  <a:lnTo>
                    <a:pt x="45633" y="240044"/>
                  </a:lnTo>
                  <a:lnTo>
                    <a:pt x="23594" y="237302"/>
                  </a:lnTo>
                  <a:lnTo>
                    <a:pt x="15143" y="232593"/>
                  </a:lnTo>
                  <a:lnTo>
                    <a:pt x="2634" y="218003"/>
                  </a:lnTo>
                  <a:lnTo>
                    <a:pt x="0" y="209199"/>
                  </a:lnTo>
                  <a:lnTo>
                    <a:pt x="193" y="190058"/>
                  </a:lnTo>
                  <a:lnTo>
                    <a:pt x="4222" y="182380"/>
                  </a:lnTo>
                  <a:lnTo>
                    <a:pt x="18057" y="170729"/>
                  </a:lnTo>
                  <a:lnTo>
                    <a:pt x="51166" y="163183"/>
                  </a:lnTo>
                  <a:lnTo>
                    <a:pt x="85023" y="166536"/>
                  </a:lnTo>
                  <a:lnTo>
                    <a:pt x="138496" y="189793"/>
                  </a:lnTo>
                  <a:lnTo>
                    <a:pt x="160793" y="196641"/>
                  </a:lnTo>
                  <a:lnTo>
                    <a:pt x="222850" y="2021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5274555" y="4349668"/>
              <a:ext cx="147622" cy="312737"/>
            </a:xfrm>
            <a:custGeom>
              <a:avLst/>
              <a:gdLst/>
              <a:ahLst/>
              <a:cxnLst/>
              <a:rect l="0" t="0" r="0" b="0"/>
              <a:pathLst>
                <a:path w="147622" h="312737">
                  <a:moveTo>
                    <a:pt x="126564" y="93358"/>
                  </a:moveTo>
                  <a:lnTo>
                    <a:pt x="68001" y="148445"/>
                  </a:lnTo>
                  <a:lnTo>
                    <a:pt x="35072" y="190631"/>
                  </a:lnTo>
                  <a:lnTo>
                    <a:pt x="18414" y="230725"/>
                  </a:lnTo>
                  <a:lnTo>
                    <a:pt x="13021" y="267550"/>
                  </a:lnTo>
                  <a:lnTo>
                    <a:pt x="17999" y="291269"/>
                  </a:lnTo>
                  <a:lnTo>
                    <a:pt x="22601" y="302508"/>
                  </a:lnTo>
                  <a:lnTo>
                    <a:pt x="29180" y="308830"/>
                  </a:lnTo>
                  <a:lnTo>
                    <a:pt x="37075" y="311875"/>
                  </a:lnTo>
                  <a:lnTo>
                    <a:pt x="45847" y="312736"/>
                  </a:lnTo>
                  <a:lnTo>
                    <a:pt x="64953" y="307452"/>
                  </a:lnTo>
                  <a:lnTo>
                    <a:pt x="83974" y="296136"/>
                  </a:lnTo>
                  <a:lnTo>
                    <a:pt x="122529" y="255848"/>
                  </a:lnTo>
                  <a:lnTo>
                    <a:pt x="130620" y="234986"/>
                  </a:lnTo>
                  <a:lnTo>
                    <a:pt x="132778" y="222871"/>
                  </a:lnTo>
                  <a:lnTo>
                    <a:pt x="128936" y="200052"/>
                  </a:lnTo>
                  <a:lnTo>
                    <a:pt x="113619" y="170594"/>
                  </a:lnTo>
                  <a:lnTo>
                    <a:pt x="79452" y="132428"/>
                  </a:lnTo>
                  <a:lnTo>
                    <a:pt x="22010" y="88719"/>
                  </a:lnTo>
                  <a:lnTo>
                    <a:pt x="5616" y="70239"/>
                  </a:lnTo>
                  <a:lnTo>
                    <a:pt x="1478" y="60398"/>
                  </a:lnTo>
                  <a:lnTo>
                    <a:pt x="0" y="40104"/>
                  </a:lnTo>
                  <a:lnTo>
                    <a:pt x="6363" y="22506"/>
                  </a:lnTo>
                  <a:lnTo>
                    <a:pt x="11335" y="14538"/>
                  </a:lnTo>
                  <a:lnTo>
                    <a:pt x="19329" y="9226"/>
                  </a:lnTo>
                  <a:lnTo>
                    <a:pt x="52936" y="1749"/>
                  </a:lnTo>
                  <a:lnTo>
                    <a:pt x="79022" y="0"/>
                  </a:lnTo>
                  <a:lnTo>
                    <a:pt x="103095" y="5462"/>
                  </a:lnTo>
                  <a:lnTo>
                    <a:pt x="114428" y="10194"/>
                  </a:lnTo>
                  <a:lnTo>
                    <a:pt x="130139" y="24811"/>
                  </a:lnTo>
                  <a:lnTo>
                    <a:pt x="139851" y="43005"/>
                  </a:lnTo>
                  <a:lnTo>
                    <a:pt x="147621" y="828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2014-02-12T15:14:42Z</dcterms:created>
  <dcterms:modified xsi:type="dcterms:W3CDTF">2014-02-12T15:15:00Z</dcterms:modified>
</cp:coreProperties>
</file>